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636" y="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6875C-AFE3-485F-A41F-D6E2E5367BC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F6BE81D0-3281-417A-9A66-681FB38C22C1}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Dungeon</a:t>
          </a:r>
        </a:p>
      </dgm:t>
    </dgm:pt>
    <dgm:pt modelId="{1EC9301A-D0BD-4AD9-8767-5CC5621D821B}" type="parTrans" cxnId="{0A4F266B-CA99-4068-9DDD-1D89A2F606FE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7DFF8DB1-C8DF-474D-9059-497FAD800A64}" type="sibTrans" cxnId="{0A4F266B-CA99-4068-9DDD-1D89A2F606FE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3EA45CD8-98E5-4B96-BEC9-E4F8CEED2B4E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Cellar</a:t>
          </a:r>
        </a:p>
      </dgm:t>
    </dgm:pt>
    <dgm:pt modelId="{5D3CADD9-13B2-4310-9582-8179CD252B41}" type="parTrans" cxnId="{2CED5651-1AA5-41C1-9A69-6B440119B669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9403F6DA-08F9-4CFA-916C-6B2E97234C36}" type="sibTrans" cxnId="{2CED5651-1AA5-41C1-9A69-6B440119B669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72F5154B-16F0-405F-AB61-EDA427F2247A}" type="asst">
      <dgm:prSet phldrT="[Text]" custT="1"/>
      <dgm:spPr/>
      <dgm:t>
        <a:bodyPr/>
        <a:lstStyle/>
        <a:p>
          <a:r>
            <a:rPr lang="en-US" sz="1800" b="1" dirty="0">
              <a:latin typeface="Georgia" panose="02040502050405020303" pitchFamily="18" charset="0"/>
              <a:ea typeface="07NikumaruFont" panose="02000900000000000000" pitchFamily="50" charset="-128"/>
            </a:rPr>
            <a:t>Stable</a:t>
          </a:r>
        </a:p>
      </dgm:t>
    </dgm:pt>
    <dgm:pt modelId="{2DAB8893-8E44-4387-93BF-2EAA26B14349}" type="parTrans" cxnId="{91644362-F8BB-436A-89CE-9673EB8FA2D3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B8921E82-648C-4456-9074-8C7D06130105}" type="sibTrans" cxnId="{91644362-F8BB-436A-89CE-9673EB8FA2D3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A737DAEB-16B6-4DF8-8990-432B62904260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Kitchen</a:t>
          </a:r>
        </a:p>
      </dgm:t>
    </dgm:pt>
    <dgm:pt modelId="{D83327CE-3AF8-4092-959A-E6FE72650AED}" type="parTrans" cxnId="{7488E390-EDF8-4B3D-B314-5DC522CCD475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97440E23-0281-498E-8122-10C5A280FFFB}" type="sibTrans" cxnId="{7488E390-EDF8-4B3D-B314-5DC522CCD475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A82C6BCD-B3F1-4734-B868-F6558FE89DF4}" type="asst">
      <dgm:prSet phldrT="[Text]" custT="1"/>
      <dgm:spPr/>
      <dgm:t>
        <a:bodyPr/>
        <a:lstStyle/>
        <a:p>
          <a:r>
            <a:rPr lang="en-US" sz="1050" dirty="0">
              <a:latin typeface="Georgia" panose="02040502050405020303" pitchFamily="18" charset="0"/>
              <a:ea typeface="07NikumaruFont" panose="02000900000000000000" pitchFamily="50" charset="-128"/>
            </a:rPr>
            <a:t>Pantry</a:t>
          </a:r>
        </a:p>
      </dgm:t>
    </dgm:pt>
    <dgm:pt modelId="{7105138D-3D96-428F-ADFC-5201D0D7AAB9}" type="parTrans" cxnId="{095A98E5-066A-458C-A661-EA365B6CAED7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AA74608E-BB35-4A17-AD4F-4285448829E1}" type="sibTrans" cxnId="{095A98E5-066A-458C-A661-EA365B6CAED7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0561FD7C-E3D6-406B-BE1D-EBE2D7C16691}" type="asst">
      <dgm:prSet phldrT="[Text]" custT="1"/>
      <dgm:spPr/>
      <dgm:t>
        <a:bodyPr/>
        <a:lstStyle/>
        <a:p>
          <a:r>
            <a:rPr lang="en-US" sz="1050" dirty="0">
              <a:latin typeface="Georgia" panose="02040502050405020303" pitchFamily="18" charset="0"/>
              <a:ea typeface="07NikumaruFont" panose="02000900000000000000" pitchFamily="50" charset="-128"/>
            </a:rPr>
            <a:t>Freezer</a:t>
          </a:r>
        </a:p>
      </dgm:t>
    </dgm:pt>
    <dgm:pt modelId="{2E3594A4-75D4-43DE-B948-D4AF9453378B}" type="parTrans" cxnId="{46D42F96-7263-492C-A24A-FB37B0082860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CFF43A9C-196A-4E0A-9D92-7E092DD6D46E}" type="sibTrans" cxnId="{46D42F96-7263-492C-A24A-FB37B0082860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41B673C7-F836-418C-A2CA-034D835E8A9A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Snake Pit</a:t>
          </a:r>
        </a:p>
      </dgm:t>
    </dgm:pt>
    <dgm:pt modelId="{CB90019A-4E5B-43D9-8BF5-926188911BB4}" type="parTrans" cxnId="{7F5B1104-528E-4177-BAAD-E74B92E369EE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2F6FE215-1CF0-4726-9FC6-5F2A71DCC62B}" type="sibTrans" cxnId="{7F5B1104-528E-4177-BAAD-E74B92E369EE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5D86563E-D8FA-44FF-AF65-132DFCB072D6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Reptile Room</a:t>
          </a:r>
        </a:p>
      </dgm:t>
    </dgm:pt>
    <dgm:pt modelId="{4B467E60-DC68-42F1-88DE-6C1B55005249}" type="parTrans" cxnId="{4254F88E-1001-4F19-B6F9-1866E34FC575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B59B3A36-5F03-45C9-903D-656AA9308039}" type="sibTrans" cxnId="{4254F88E-1001-4F19-B6F9-1866E34FC575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AFC00383-E731-4D7C-B7B2-6047EEC90C33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Reception Room</a:t>
          </a:r>
        </a:p>
      </dgm:t>
    </dgm:pt>
    <dgm:pt modelId="{2C8C0D6E-30F9-4233-B795-82FB5F4254A0}" type="parTrans" cxnId="{F570754B-B598-4CEB-A0F6-334AD7F4A460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839919FA-E05F-4B3F-B8CF-C6B3A7426399}" type="sibTrans" cxnId="{F570754B-B598-4CEB-A0F6-334AD7F4A460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2B2AE7EB-B365-411A-A4B9-8A00FEADFEE5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Dining Room</a:t>
          </a:r>
        </a:p>
      </dgm:t>
    </dgm:pt>
    <dgm:pt modelId="{DC69A546-6FCA-4D5A-8400-76A0CFC16AC0}" type="parTrans" cxnId="{B1B46F7C-4368-4831-90D0-231A157E5D43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76B214B0-8BB1-433D-B268-F22E69FF93C0}" type="sibTrans" cxnId="{B1B46F7C-4368-4831-90D0-231A157E5D43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A507F9C8-2007-46E5-A876-242C38BBD0FF}" type="asst">
      <dgm:prSet phldrT="[Text]" custT="1"/>
      <dgm:spPr/>
      <dgm:t>
        <a:bodyPr/>
        <a:lstStyle/>
        <a:p>
          <a:r>
            <a:rPr lang="en-US" sz="1800" b="1" dirty="0">
              <a:latin typeface="Georgia" panose="02040502050405020303" pitchFamily="18" charset="0"/>
              <a:ea typeface="07NikumaruFont" panose="02000900000000000000" pitchFamily="50" charset="-128"/>
            </a:rPr>
            <a:t>Serpentine’s Study</a:t>
          </a:r>
        </a:p>
      </dgm:t>
    </dgm:pt>
    <dgm:pt modelId="{57F6CEE1-940B-4D4A-B2A6-00EF1FC04D50}" type="parTrans" cxnId="{DAEDD97B-F513-489F-BE52-EEF09C768CDE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0DF9427A-5FC7-4B50-B053-69741D426E8D}" type="sibTrans" cxnId="{DAEDD97B-F513-489F-BE52-EEF09C768CDE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DC6F2E86-4DEF-4AB2-BFD7-4331ABD76730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Dress Closet</a:t>
          </a:r>
        </a:p>
      </dgm:t>
    </dgm:pt>
    <dgm:pt modelId="{A97781A4-A8C9-4B73-9164-270633139B06}" type="parTrans" cxnId="{BDE8E1C3-4FF0-4D19-8D7F-D108D6CDC58D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A0C94CE6-CAF2-47D7-B67F-940666E31A39}" type="sibTrans" cxnId="{BDE8E1C3-4FF0-4D19-8D7F-D108D6CDC58D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5364591B-74F9-4BEF-8E3B-DBC1B3A604D1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Room of Indulgence</a:t>
          </a:r>
        </a:p>
      </dgm:t>
    </dgm:pt>
    <dgm:pt modelId="{65522751-C87B-455B-8DAA-7AF096C2EB6D}" type="parTrans" cxnId="{4F4BA5B7-20C6-4F15-8CBC-14057840450F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46CD48DA-D9F6-4BF5-8940-C5F9C4285107}" type="sibTrans" cxnId="{4F4BA5B7-20C6-4F15-8CBC-14057840450F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299E37FB-2E9A-47CB-930F-57CF1C99114A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Bedroom</a:t>
          </a:r>
        </a:p>
      </dgm:t>
    </dgm:pt>
    <dgm:pt modelId="{C8815801-A5DA-470A-9CB0-CEE3956ADB6D}" type="parTrans" cxnId="{02AB81E2-804B-4E65-A9D1-167FDBDBFF2A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00D3ED9F-11A6-4183-9D6F-85AD3A3F5548}" type="sibTrans" cxnId="{02AB81E2-804B-4E65-A9D1-167FDBDBFF2A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270AB4A9-B52B-4C9A-B7F4-540B7441E618}" type="asst">
      <dgm:prSet phldrT="[Text]"/>
      <dgm:spPr/>
      <dgm:t>
        <a:bodyPr/>
        <a:lstStyle/>
        <a:p>
          <a:r>
            <a:rPr lang="en-US" dirty="0" err="1">
              <a:latin typeface="Georgia" panose="02040502050405020303" pitchFamily="18" charset="0"/>
              <a:ea typeface="07NikumaruFont" panose="02000900000000000000" pitchFamily="50" charset="-128"/>
            </a:rPr>
            <a:t>sHOP</a:t>
          </a:r>
          <a:endParaRPr lang="en-US" dirty="0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D8A14CE0-2F63-4749-8897-C087C3EB0FFB}" type="parTrans" cxnId="{63115EA4-6701-4A9B-9031-482F3CB4B97D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50A89E7A-A028-4C02-85B2-B84D342A4953}" type="sibTrans" cxnId="{63115EA4-6701-4A9B-9031-482F3CB4B97D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D87F4A8B-5A87-4F47-9DCC-04847762184A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Staff Quarters</a:t>
          </a:r>
        </a:p>
      </dgm:t>
    </dgm:pt>
    <dgm:pt modelId="{54D8D5E7-FE07-429C-875A-8A38748BB795}" type="parTrans" cxnId="{ED1083B2-2CFB-43D4-84FD-6CECA81B017C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7CFE8C3D-9C23-4088-B912-841188152364}" type="sibTrans" cxnId="{ED1083B2-2CFB-43D4-84FD-6CECA81B017C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6889BE2C-FCCA-41AB-8F62-938CF87872C8}" type="asst">
      <dgm:prSet phldrT="[Text]" custT="1"/>
      <dgm:spPr/>
      <dgm:t>
        <a:bodyPr/>
        <a:lstStyle/>
        <a:p>
          <a:r>
            <a:rPr lang="en-US" sz="1050" dirty="0">
              <a:latin typeface="Georgia" panose="02040502050405020303" pitchFamily="18" charset="0"/>
              <a:ea typeface="07NikumaruFont" panose="02000900000000000000" pitchFamily="50" charset="-128"/>
            </a:rPr>
            <a:t>Terrace</a:t>
          </a:r>
        </a:p>
      </dgm:t>
    </dgm:pt>
    <dgm:pt modelId="{C008020A-370A-4366-BB84-B60B88B08C2D}" type="parTrans" cxnId="{F7851A00-A76B-4BAE-9E01-86CF576919AB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EBD4A0CD-0707-42D3-87D4-6AC8B7664B14}" type="sibTrans" cxnId="{F7851A00-A76B-4BAE-9E01-86CF576919AB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56BC05B9-8289-4444-8604-B8BB2078D8B5}" type="asst">
      <dgm:prSet phldrT="[Text]" custT="1"/>
      <dgm:spPr/>
      <dgm:t>
        <a:bodyPr/>
        <a:lstStyle/>
        <a:p>
          <a:r>
            <a:rPr lang="en-US" sz="1100" dirty="0">
              <a:latin typeface="Georgia" panose="02040502050405020303" pitchFamily="18" charset="0"/>
              <a:ea typeface="07NikumaruFont" panose="02000900000000000000" pitchFamily="50" charset="-128"/>
            </a:rPr>
            <a:t>Chamber of Secrets</a:t>
          </a:r>
        </a:p>
      </dgm:t>
    </dgm:pt>
    <dgm:pt modelId="{2048D164-7B9A-46B4-BFAF-B2FF9018B83D}" type="parTrans" cxnId="{03409F93-28A0-4BF4-B823-AC0B2AFBD45F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13898EDB-C7EB-4DDE-A5A6-C6D703B55622}" type="sibTrans" cxnId="{03409F93-28A0-4BF4-B823-AC0B2AFBD45F}">
      <dgm:prSet/>
      <dgm:spPr/>
      <dgm:t>
        <a:bodyPr/>
        <a:lstStyle/>
        <a:p>
          <a:endParaRPr lang="en-US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CE04211B-8FAA-4EAB-B8B0-97395E8535A8}" type="asst">
      <dgm:prSet phldrT="[Text]"/>
      <dgm:spPr/>
      <dgm:t>
        <a:bodyPr/>
        <a:lstStyle/>
        <a:p>
          <a:endParaRPr lang="en-US" dirty="0">
            <a:latin typeface="Georgia" panose="02040502050405020303" pitchFamily="18" charset="0"/>
            <a:ea typeface="07NikumaruFont" panose="02000900000000000000" pitchFamily="50" charset="-128"/>
          </a:endParaRPr>
        </a:p>
      </dgm:t>
    </dgm:pt>
    <dgm:pt modelId="{4B39F317-D7C6-4809-BA49-9DDCA61F5C02}" type="parTrans" cxnId="{86DB266C-70F2-4007-AB2B-99FF81E00FD4}">
      <dgm:prSet/>
      <dgm:spPr/>
      <dgm:t>
        <a:bodyPr/>
        <a:lstStyle/>
        <a:p>
          <a:endParaRPr lang="en-US"/>
        </a:p>
      </dgm:t>
    </dgm:pt>
    <dgm:pt modelId="{514F58C7-AF8B-49BC-B7A5-6BAF06F3E0BA}" type="sibTrans" cxnId="{86DB266C-70F2-4007-AB2B-99FF81E00FD4}">
      <dgm:prSet/>
      <dgm:spPr/>
      <dgm:t>
        <a:bodyPr/>
        <a:lstStyle/>
        <a:p>
          <a:endParaRPr lang="en-US"/>
        </a:p>
      </dgm:t>
    </dgm:pt>
    <dgm:pt modelId="{0FCDCA30-7161-4E63-84DD-3F787D80C311}" type="pres">
      <dgm:prSet presAssocID="{ACF6875C-AFE3-485F-A41F-D6E2E5367BC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C5FA55C-8245-4D17-AC54-F275CD950CE0}" type="pres">
      <dgm:prSet presAssocID="{F6BE81D0-3281-417A-9A66-681FB38C22C1}" presName="hierRoot1" presStyleCnt="0">
        <dgm:presLayoutVars>
          <dgm:hierBranch val="init"/>
        </dgm:presLayoutVars>
      </dgm:prSet>
      <dgm:spPr/>
    </dgm:pt>
    <dgm:pt modelId="{1088F44E-D008-472D-B758-6AC028C53523}" type="pres">
      <dgm:prSet presAssocID="{F6BE81D0-3281-417A-9A66-681FB38C22C1}" presName="rootComposite1" presStyleCnt="0"/>
      <dgm:spPr/>
    </dgm:pt>
    <dgm:pt modelId="{EE939191-4FD8-4A17-9194-D50E23CCCDFD}" type="pres">
      <dgm:prSet presAssocID="{F6BE81D0-3281-417A-9A66-681FB38C22C1}" presName="rootText1" presStyleLbl="node0" presStyleIdx="0" presStyleCnt="1" custScaleX="110000" custScaleY="110000">
        <dgm:presLayoutVars>
          <dgm:chPref val="3"/>
        </dgm:presLayoutVars>
      </dgm:prSet>
      <dgm:spPr/>
    </dgm:pt>
    <dgm:pt modelId="{4DD1F3A3-494F-42AB-816F-09E597C946B6}" type="pres">
      <dgm:prSet presAssocID="{F6BE81D0-3281-417A-9A66-681FB38C22C1}" presName="rootConnector1" presStyleLbl="node1" presStyleIdx="0" presStyleCnt="0"/>
      <dgm:spPr/>
    </dgm:pt>
    <dgm:pt modelId="{14F543B7-FACC-4C89-9A82-D5040D9B6D80}" type="pres">
      <dgm:prSet presAssocID="{F6BE81D0-3281-417A-9A66-681FB38C22C1}" presName="hierChild2" presStyleCnt="0"/>
      <dgm:spPr/>
    </dgm:pt>
    <dgm:pt modelId="{9BCCBE14-6D37-4CDA-9AD2-8DC0B911CF05}" type="pres">
      <dgm:prSet presAssocID="{F6BE81D0-3281-417A-9A66-681FB38C22C1}" presName="hierChild3" presStyleCnt="0"/>
      <dgm:spPr/>
    </dgm:pt>
    <dgm:pt modelId="{E8F53FA1-1B3F-4B68-A2F2-B47422970BDB}" type="pres">
      <dgm:prSet presAssocID="{5D3CADD9-13B2-4310-9582-8179CD252B41}" presName="Name115" presStyleLbl="parChTrans1D2" presStyleIdx="0" presStyleCnt="3"/>
      <dgm:spPr/>
    </dgm:pt>
    <dgm:pt modelId="{3C046C5A-A331-4764-80A0-AA8AEB664A5B}" type="pres">
      <dgm:prSet presAssocID="{3EA45CD8-98E5-4B96-BEC9-E4F8CEED2B4E}" presName="hierRoot3" presStyleCnt="0">
        <dgm:presLayoutVars>
          <dgm:hierBranch val="init"/>
        </dgm:presLayoutVars>
      </dgm:prSet>
      <dgm:spPr/>
    </dgm:pt>
    <dgm:pt modelId="{78F1DAC9-BF6A-487A-A0D2-14D7E3B1FE92}" type="pres">
      <dgm:prSet presAssocID="{3EA45CD8-98E5-4B96-BEC9-E4F8CEED2B4E}" presName="rootComposite3" presStyleCnt="0"/>
      <dgm:spPr/>
    </dgm:pt>
    <dgm:pt modelId="{FC50683B-C465-427A-B868-4065BF965D7A}" type="pres">
      <dgm:prSet presAssocID="{3EA45CD8-98E5-4B96-BEC9-E4F8CEED2B4E}" presName="rootText3" presStyleLbl="asst1" presStyleIdx="0" presStyleCnt="18">
        <dgm:presLayoutVars>
          <dgm:chPref val="3"/>
        </dgm:presLayoutVars>
      </dgm:prSet>
      <dgm:spPr/>
    </dgm:pt>
    <dgm:pt modelId="{911D36A1-4D81-42FF-A732-CFF9CEA8A9EB}" type="pres">
      <dgm:prSet presAssocID="{3EA45CD8-98E5-4B96-BEC9-E4F8CEED2B4E}" presName="rootConnector3" presStyleLbl="asst1" presStyleIdx="0" presStyleCnt="18"/>
      <dgm:spPr/>
    </dgm:pt>
    <dgm:pt modelId="{54E71684-B1E7-4235-BFED-A12A254A097B}" type="pres">
      <dgm:prSet presAssocID="{3EA45CD8-98E5-4B96-BEC9-E4F8CEED2B4E}" presName="hierChild6" presStyleCnt="0"/>
      <dgm:spPr/>
    </dgm:pt>
    <dgm:pt modelId="{2A614E9A-DA54-4982-BBC5-2630BA2F3B49}" type="pres">
      <dgm:prSet presAssocID="{3EA45CD8-98E5-4B96-BEC9-E4F8CEED2B4E}" presName="hierChild7" presStyleCnt="0"/>
      <dgm:spPr/>
    </dgm:pt>
    <dgm:pt modelId="{24CAD014-7503-4425-9995-5F1AF8DEAD3F}" type="pres">
      <dgm:prSet presAssocID="{54D8D5E7-FE07-429C-875A-8A38748BB795}" presName="Name115" presStyleLbl="parChTrans1D3" presStyleIdx="0" presStyleCnt="7"/>
      <dgm:spPr/>
    </dgm:pt>
    <dgm:pt modelId="{CB8F9BD5-417E-4AAC-8F23-DB96FCB2B0F5}" type="pres">
      <dgm:prSet presAssocID="{D87F4A8B-5A87-4F47-9DCC-04847762184A}" presName="hierRoot3" presStyleCnt="0">
        <dgm:presLayoutVars>
          <dgm:hierBranch val="init"/>
        </dgm:presLayoutVars>
      </dgm:prSet>
      <dgm:spPr/>
    </dgm:pt>
    <dgm:pt modelId="{281ACBFA-7AA5-4BAC-B464-73F2E1740A76}" type="pres">
      <dgm:prSet presAssocID="{D87F4A8B-5A87-4F47-9DCC-04847762184A}" presName="rootComposite3" presStyleCnt="0"/>
      <dgm:spPr/>
    </dgm:pt>
    <dgm:pt modelId="{9298A64C-9016-472F-8816-9140D75BF1F7}" type="pres">
      <dgm:prSet presAssocID="{D87F4A8B-5A87-4F47-9DCC-04847762184A}" presName="rootText3" presStyleLbl="asst1" presStyleIdx="1" presStyleCnt="18">
        <dgm:presLayoutVars>
          <dgm:chPref val="3"/>
        </dgm:presLayoutVars>
      </dgm:prSet>
      <dgm:spPr/>
    </dgm:pt>
    <dgm:pt modelId="{1803BFFB-8602-459B-AC2C-3F5618A8BE5D}" type="pres">
      <dgm:prSet presAssocID="{D87F4A8B-5A87-4F47-9DCC-04847762184A}" presName="rootConnector3" presStyleLbl="asst1" presStyleIdx="1" presStyleCnt="18"/>
      <dgm:spPr/>
    </dgm:pt>
    <dgm:pt modelId="{A3688D5A-B22A-4A52-9FB3-506737AF9410}" type="pres">
      <dgm:prSet presAssocID="{D87F4A8B-5A87-4F47-9DCC-04847762184A}" presName="hierChild6" presStyleCnt="0"/>
      <dgm:spPr/>
    </dgm:pt>
    <dgm:pt modelId="{83C88B36-4A66-4D96-8DA0-DB6860DF7249}" type="pres">
      <dgm:prSet presAssocID="{D87F4A8B-5A87-4F47-9DCC-04847762184A}" presName="hierChild7" presStyleCnt="0"/>
      <dgm:spPr/>
    </dgm:pt>
    <dgm:pt modelId="{56AEBA7B-40A7-4870-BDF3-386588EE1679}" type="pres">
      <dgm:prSet presAssocID="{D83327CE-3AF8-4092-959A-E6FE72650AED}" presName="Name115" presStyleLbl="parChTrans1D3" presStyleIdx="1" presStyleCnt="7"/>
      <dgm:spPr/>
    </dgm:pt>
    <dgm:pt modelId="{68A0F3F8-830C-4FFB-9259-DC0DE1D46F0F}" type="pres">
      <dgm:prSet presAssocID="{A737DAEB-16B6-4DF8-8990-432B62904260}" presName="hierRoot3" presStyleCnt="0">
        <dgm:presLayoutVars>
          <dgm:hierBranch val="init"/>
        </dgm:presLayoutVars>
      </dgm:prSet>
      <dgm:spPr/>
    </dgm:pt>
    <dgm:pt modelId="{27EC337A-F4FE-4B8E-8BC3-425258B38932}" type="pres">
      <dgm:prSet presAssocID="{A737DAEB-16B6-4DF8-8990-432B62904260}" presName="rootComposite3" presStyleCnt="0"/>
      <dgm:spPr/>
    </dgm:pt>
    <dgm:pt modelId="{79299F8D-3CBB-41E1-A627-6E896DF27307}" type="pres">
      <dgm:prSet presAssocID="{A737DAEB-16B6-4DF8-8990-432B62904260}" presName="rootText3" presStyleLbl="asst1" presStyleIdx="2" presStyleCnt="18">
        <dgm:presLayoutVars>
          <dgm:chPref val="3"/>
        </dgm:presLayoutVars>
      </dgm:prSet>
      <dgm:spPr/>
    </dgm:pt>
    <dgm:pt modelId="{E0A4E216-06EA-437C-A041-FADB46AF1E74}" type="pres">
      <dgm:prSet presAssocID="{A737DAEB-16B6-4DF8-8990-432B62904260}" presName="rootConnector3" presStyleLbl="asst1" presStyleIdx="2" presStyleCnt="18"/>
      <dgm:spPr/>
    </dgm:pt>
    <dgm:pt modelId="{A09BCC61-BEB7-4908-9C4E-2BBA39A52EE9}" type="pres">
      <dgm:prSet presAssocID="{A737DAEB-16B6-4DF8-8990-432B62904260}" presName="hierChild6" presStyleCnt="0"/>
      <dgm:spPr/>
    </dgm:pt>
    <dgm:pt modelId="{C2D8926E-FD66-4948-81C6-F3F1BDE84DAD}" type="pres">
      <dgm:prSet presAssocID="{A737DAEB-16B6-4DF8-8990-432B62904260}" presName="hierChild7" presStyleCnt="0"/>
      <dgm:spPr/>
    </dgm:pt>
    <dgm:pt modelId="{E5C26BAB-7495-4B0F-AA5F-52846EAFEBEF}" type="pres">
      <dgm:prSet presAssocID="{7105138D-3D96-428F-ADFC-5201D0D7AAB9}" presName="Name115" presStyleLbl="parChTrans1D4" presStyleIdx="0" presStyleCnt="8"/>
      <dgm:spPr/>
    </dgm:pt>
    <dgm:pt modelId="{3E444898-515F-463B-AAAD-C3EF55245408}" type="pres">
      <dgm:prSet presAssocID="{A82C6BCD-B3F1-4734-B868-F6558FE89DF4}" presName="hierRoot3" presStyleCnt="0">
        <dgm:presLayoutVars>
          <dgm:hierBranch val="init"/>
        </dgm:presLayoutVars>
      </dgm:prSet>
      <dgm:spPr/>
    </dgm:pt>
    <dgm:pt modelId="{29F0A0FA-5F4A-4BCA-BA1B-95D18170F4F7}" type="pres">
      <dgm:prSet presAssocID="{A82C6BCD-B3F1-4734-B868-F6558FE89DF4}" presName="rootComposite3" presStyleCnt="0"/>
      <dgm:spPr/>
    </dgm:pt>
    <dgm:pt modelId="{D90F47B9-1BF6-4333-953B-4C61576446C3}" type="pres">
      <dgm:prSet presAssocID="{A82C6BCD-B3F1-4734-B868-F6558FE89DF4}" presName="rootText3" presStyleLbl="asst1" presStyleIdx="3" presStyleCnt="18" custScaleX="75132" custScaleY="75132">
        <dgm:presLayoutVars>
          <dgm:chPref val="3"/>
        </dgm:presLayoutVars>
      </dgm:prSet>
      <dgm:spPr/>
    </dgm:pt>
    <dgm:pt modelId="{25CB022A-A499-426A-AB57-43AE469CE930}" type="pres">
      <dgm:prSet presAssocID="{A82C6BCD-B3F1-4734-B868-F6558FE89DF4}" presName="rootConnector3" presStyleLbl="asst1" presStyleIdx="3" presStyleCnt="18"/>
      <dgm:spPr/>
    </dgm:pt>
    <dgm:pt modelId="{BEECA5AB-3D99-44A2-9FD8-A67D912F275A}" type="pres">
      <dgm:prSet presAssocID="{A82C6BCD-B3F1-4734-B868-F6558FE89DF4}" presName="hierChild6" presStyleCnt="0"/>
      <dgm:spPr/>
    </dgm:pt>
    <dgm:pt modelId="{21BD0CA7-0467-45FB-A04D-4F9541A93E99}" type="pres">
      <dgm:prSet presAssocID="{A82C6BCD-B3F1-4734-B868-F6558FE89DF4}" presName="hierChild7" presStyleCnt="0"/>
      <dgm:spPr/>
    </dgm:pt>
    <dgm:pt modelId="{F0180FCE-BEDE-42B4-8C2D-F413C5E3BA89}" type="pres">
      <dgm:prSet presAssocID="{2E3594A4-75D4-43DE-B948-D4AF9453378B}" presName="Name115" presStyleLbl="parChTrans1D4" presStyleIdx="1" presStyleCnt="8"/>
      <dgm:spPr/>
    </dgm:pt>
    <dgm:pt modelId="{79A993FF-6725-40A7-95CE-CC32DB5A26DE}" type="pres">
      <dgm:prSet presAssocID="{0561FD7C-E3D6-406B-BE1D-EBE2D7C16691}" presName="hierRoot3" presStyleCnt="0">
        <dgm:presLayoutVars>
          <dgm:hierBranch val="init"/>
        </dgm:presLayoutVars>
      </dgm:prSet>
      <dgm:spPr/>
    </dgm:pt>
    <dgm:pt modelId="{85B7B98B-F0AA-453B-B5B2-626E0E276CAE}" type="pres">
      <dgm:prSet presAssocID="{0561FD7C-E3D6-406B-BE1D-EBE2D7C16691}" presName="rootComposite3" presStyleCnt="0"/>
      <dgm:spPr/>
    </dgm:pt>
    <dgm:pt modelId="{4AA7CF6A-BF20-45DD-9EF1-16847CA40F05}" type="pres">
      <dgm:prSet presAssocID="{0561FD7C-E3D6-406B-BE1D-EBE2D7C16691}" presName="rootText3" presStyleLbl="asst1" presStyleIdx="4" presStyleCnt="18" custScaleX="75132" custScaleY="75132">
        <dgm:presLayoutVars>
          <dgm:chPref val="3"/>
        </dgm:presLayoutVars>
      </dgm:prSet>
      <dgm:spPr/>
    </dgm:pt>
    <dgm:pt modelId="{62AA9CD5-483B-4A25-B00B-D025E0ECCA87}" type="pres">
      <dgm:prSet presAssocID="{0561FD7C-E3D6-406B-BE1D-EBE2D7C16691}" presName="rootConnector3" presStyleLbl="asst1" presStyleIdx="4" presStyleCnt="18"/>
      <dgm:spPr/>
    </dgm:pt>
    <dgm:pt modelId="{DDFBF3EC-3C2D-404F-B7D8-98A8AF1ECB89}" type="pres">
      <dgm:prSet presAssocID="{0561FD7C-E3D6-406B-BE1D-EBE2D7C16691}" presName="hierChild6" presStyleCnt="0"/>
      <dgm:spPr/>
    </dgm:pt>
    <dgm:pt modelId="{4B2B1FCC-4BBE-4457-8F1F-164614D42C37}" type="pres">
      <dgm:prSet presAssocID="{0561FD7C-E3D6-406B-BE1D-EBE2D7C16691}" presName="hierChild7" presStyleCnt="0"/>
      <dgm:spPr/>
    </dgm:pt>
    <dgm:pt modelId="{67CB50B8-C285-4FEE-89E0-B7F069DD8CE6}" type="pres">
      <dgm:prSet presAssocID="{2DAB8893-8E44-4387-93BF-2EAA26B14349}" presName="Name115" presStyleLbl="parChTrans1D2" presStyleIdx="1" presStyleCnt="3"/>
      <dgm:spPr/>
    </dgm:pt>
    <dgm:pt modelId="{916000C3-763E-4B5D-9143-E19A3E0AEFE0}" type="pres">
      <dgm:prSet presAssocID="{72F5154B-16F0-405F-AB61-EDA427F2247A}" presName="hierRoot3" presStyleCnt="0">
        <dgm:presLayoutVars>
          <dgm:hierBranch val="init"/>
        </dgm:presLayoutVars>
      </dgm:prSet>
      <dgm:spPr/>
    </dgm:pt>
    <dgm:pt modelId="{C4608F28-D851-4165-9403-45E3DB4CA61F}" type="pres">
      <dgm:prSet presAssocID="{72F5154B-16F0-405F-AB61-EDA427F2247A}" presName="rootComposite3" presStyleCnt="0"/>
      <dgm:spPr/>
    </dgm:pt>
    <dgm:pt modelId="{D1A4F124-9B1E-4C69-AA8D-2C11657F14B4}" type="pres">
      <dgm:prSet presAssocID="{72F5154B-16F0-405F-AB61-EDA427F2247A}" presName="rootText3" presStyleLbl="asst1" presStyleIdx="5" presStyleCnt="18" custScaleX="133100" custScaleY="133100">
        <dgm:presLayoutVars>
          <dgm:chPref val="3"/>
        </dgm:presLayoutVars>
      </dgm:prSet>
      <dgm:spPr/>
    </dgm:pt>
    <dgm:pt modelId="{8C366744-88CE-4CFC-B65A-423FD752C6F6}" type="pres">
      <dgm:prSet presAssocID="{72F5154B-16F0-405F-AB61-EDA427F2247A}" presName="rootConnector3" presStyleLbl="asst1" presStyleIdx="5" presStyleCnt="18"/>
      <dgm:spPr/>
    </dgm:pt>
    <dgm:pt modelId="{6200284A-4DC7-464C-837A-A31F7314D629}" type="pres">
      <dgm:prSet presAssocID="{72F5154B-16F0-405F-AB61-EDA427F2247A}" presName="hierChild6" presStyleCnt="0"/>
      <dgm:spPr/>
    </dgm:pt>
    <dgm:pt modelId="{3FBA7BB4-217A-4A22-AAB4-D6505FE6F412}" type="pres">
      <dgm:prSet presAssocID="{72F5154B-16F0-405F-AB61-EDA427F2247A}" presName="hierChild7" presStyleCnt="0"/>
      <dgm:spPr/>
    </dgm:pt>
    <dgm:pt modelId="{7A568DD8-B0E4-4798-9112-08A6E195B003}" type="pres">
      <dgm:prSet presAssocID="{CB90019A-4E5B-43D9-8BF5-926188911BB4}" presName="Name115" presStyleLbl="parChTrans1D3" presStyleIdx="2" presStyleCnt="7"/>
      <dgm:spPr/>
    </dgm:pt>
    <dgm:pt modelId="{91F628CE-D24C-4361-ABBF-986E7800EE6F}" type="pres">
      <dgm:prSet presAssocID="{41B673C7-F836-418C-A2CA-034D835E8A9A}" presName="hierRoot3" presStyleCnt="0">
        <dgm:presLayoutVars>
          <dgm:hierBranch val="init"/>
        </dgm:presLayoutVars>
      </dgm:prSet>
      <dgm:spPr/>
    </dgm:pt>
    <dgm:pt modelId="{84D7187D-68E3-4E3D-89B6-CF595006FA29}" type="pres">
      <dgm:prSet presAssocID="{41B673C7-F836-418C-A2CA-034D835E8A9A}" presName="rootComposite3" presStyleCnt="0"/>
      <dgm:spPr/>
    </dgm:pt>
    <dgm:pt modelId="{3E72E581-9026-444A-B89F-CDBAA5C91D72}" type="pres">
      <dgm:prSet presAssocID="{41B673C7-F836-418C-A2CA-034D835E8A9A}" presName="rootText3" presStyleLbl="asst1" presStyleIdx="6" presStyleCnt="18">
        <dgm:presLayoutVars>
          <dgm:chPref val="3"/>
        </dgm:presLayoutVars>
      </dgm:prSet>
      <dgm:spPr/>
    </dgm:pt>
    <dgm:pt modelId="{694003E5-8709-4E7A-8B26-429C95F2B3CF}" type="pres">
      <dgm:prSet presAssocID="{41B673C7-F836-418C-A2CA-034D835E8A9A}" presName="rootConnector3" presStyleLbl="asst1" presStyleIdx="6" presStyleCnt="18"/>
      <dgm:spPr/>
    </dgm:pt>
    <dgm:pt modelId="{4B4C3F59-4585-4EDF-84F2-663FD0DCAFE7}" type="pres">
      <dgm:prSet presAssocID="{41B673C7-F836-418C-A2CA-034D835E8A9A}" presName="hierChild6" presStyleCnt="0"/>
      <dgm:spPr/>
    </dgm:pt>
    <dgm:pt modelId="{B2042C96-DAA4-4761-8DFB-8A28A67ECFF5}" type="pres">
      <dgm:prSet presAssocID="{41B673C7-F836-418C-A2CA-034D835E8A9A}" presName="hierChild7" presStyleCnt="0"/>
      <dgm:spPr/>
    </dgm:pt>
    <dgm:pt modelId="{3D7E9DCF-82B7-4A39-8D44-C0A53F3326E4}" type="pres">
      <dgm:prSet presAssocID="{2048D164-7B9A-46B4-BFAF-B2FF9018B83D}" presName="Name115" presStyleLbl="parChTrans1D4" presStyleIdx="2" presStyleCnt="8"/>
      <dgm:spPr/>
    </dgm:pt>
    <dgm:pt modelId="{63874309-AD0D-4C59-A98B-FF8B4C6A9789}" type="pres">
      <dgm:prSet presAssocID="{56BC05B9-8289-4444-8604-B8BB2078D8B5}" presName="hierRoot3" presStyleCnt="0">
        <dgm:presLayoutVars>
          <dgm:hierBranch val="init"/>
        </dgm:presLayoutVars>
      </dgm:prSet>
      <dgm:spPr/>
    </dgm:pt>
    <dgm:pt modelId="{BDC95B47-519F-487F-AEE8-E12F0822260E}" type="pres">
      <dgm:prSet presAssocID="{56BC05B9-8289-4444-8604-B8BB2078D8B5}" presName="rootComposite3" presStyleCnt="0"/>
      <dgm:spPr/>
    </dgm:pt>
    <dgm:pt modelId="{E37E9AE6-B072-487B-973A-1A8FF75769A0}" type="pres">
      <dgm:prSet presAssocID="{56BC05B9-8289-4444-8604-B8BB2078D8B5}" presName="rootText3" presStyleLbl="asst1" presStyleIdx="7" presStyleCnt="18">
        <dgm:presLayoutVars>
          <dgm:chPref val="3"/>
        </dgm:presLayoutVars>
      </dgm:prSet>
      <dgm:spPr/>
    </dgm:pt>
    <dgm:pt modelId="{EDB5C041-5033-41DE-9677-83796723C485}" type="pres">
      <dgm:prSet presAssocID="{56BC05B9-8289-4444-8604-B8BB2078D8B5}" presName="rootConnector3" presStyleLbl="asst1" presStyleIdx="7" presStyleCnt="18"/>
      <dgm:spPr/>
    </dgm:pt>
    <dgm:pt modelId="{B30E25BF-0C6A-4AD0-82B3-25598189AD37}" type="pres">
      <dgm:prSet presAssocID="{56BC05B9-8289-4444-8604-B8BB2078D8B5}" presName="hierChild6" presStyleCnt="0"/>
      <dgm:spPr/>
    </dgm:pt>
    <dgm:pt modelId="{F9591980-53FB-4212-B972-D286BB56126F}" type="pres">
      <dgm:prSet presAssocID="{56BC05B9-8289-4444-8604-B8BB2078D8B5}" presName="hierChild7" presStyleCnt="0"/>
      <dgm:spPr/>
    </dgm:pt>
    <dgm:pt modelId="{B46680BD-DCC2-46C0-B8B0-B03824264E25}" type="pres">
      <dgm:prSet presAssocID="{4B467E60-DC68-42F1-88DE-6C1B55005249}" presName="Name115" presStyleLbl="parChTrans1D3" presStyleIdx="3" presStyleCnt="7"/>
      <dgm:spPr/>
    </dgm:pt>
    <dgm:pt modelId="{231977FC-7732-4F33-8B69-DAF532EE1513}" type="pres">
      <dgm:prSet presAssocID="{5D86563E-D8FA-44FF-AF65-132DFCB072D6}" presName="hierRoot3" presStyleCnt="0">
        <dgm:presLayoutVars>
          <dgm:hierBranch val="init"/>
        </dgm:presLayoutVars>
      </dgm:prSet>
      <dgm:spPr/>
    </dgm:pt>
    <dgm:pt modelId="{BC1CA7E4-E3F6-41E7-8E22-F340D8B7D8F7}" type="pres">
      <dgm:prSet presAssocID="{5D86563E-D8FA-44FF-AF65-132DFCB072D6}" presName="rootComposite3" presStyleCnt="0"/>
      <dgm:spPr/>
    </dgm:pt>
    <dgm:pt modelId="{20EF6A40-E501-4C0C-917E-BE9A13DD965D}" type="pres">
      <dgm:prSet presAssocID="{5D86563E-D8FA-44FF-AF65-132DFCB072D6}" presName="rootText3" presStyleLbl="asst1" presStyleIdx="8" presStyleCnt="18">
        <dgm:presLayoutVars>
          <dgm:chPref val="3"/>
        </dgm:presLayoutVars>
      </dgm:prSet>
      <dgm:spPr/>
    </dgm:pt>
    <dgm:pt modelId="{556285B6-D0E7-4D17-9EE6-BD8F900BAB65}" type="pres">
      <dgm:prSet presAssocID="{5D86563E-D8FA-44FF-AF65-132DFCB072D6}" presName="rootConnector3" presStyleLbl="asst1" presStyleIdx="8" presStyleCnt="18"/>
      <dgm:spPr/>
    </dgm:pt>
    <dgm:pt modelId="{42C55870-2F32-4252-B759-0D6EBF740909}" type="pres">
      <dgm:prSet presAssocID="{5D86563E-D8FA-44FF-AF65-132DFCB072D6}" presName="hierChild6" presStyleCnt="0"/>
      <dgm:spPr/>
    </dgm:pt>
    <dgm:pt modelId="{260BFD6D-A5FC-4B02-82C4-4104F6ED9470}" type="pres">
      <dgm:prSet presAssocID="{5D86563E-D8FA-44FF-AF65-132DFCB072D6}" presName="hierChild7" presStyleCnt="0"/>
      <dgm:spPr/>
    </dgm:pt>
    <dgm:pt modelId="{2C44537D-DA7B-4EF0-9B2C-B7C6AC6D0703}" type="pres">
      <dgm:prSet presAssocID="{57F6CEE1-940B-4D4A-B2A6-00EF1FC04D50}" presName="Name115" presStyleLbl="parChTrans1D2" presStyleIdx="2" presStyleCnt="3"/>
      <dgm:spPr/>
    </dgm:pt>
    <dgm:pt modelId="{FA415946-6ACF-41E2-9E75-7D8C31DF174D}" type="pres">
      <dgm:prSet presAssocID="{A507F9C8-2007-46E5-A876-242C38BBD0FF}" presName="hierRoot3" presStyleCnt="0">
        <dgm:presLayoutVars>
          <dgm:hierBranch val="init"/>
        </dgm:presLayoutVars>
      </dgm:prSet>
      <dgm:spPr/>
    </dgm:pt>
    <dgm:pt modelId="{242B7287-A63C-41E3-919F-FE652082C826}" type="pres">
      <dgm:prSet presAssocID="{A507F9C8-2007-46E5-A876-242C38BBD0FF}" presName="rootComposite3" presStyleCnt="0"/>
      <dgm:spPr/>
    </dgm:pt>
    <dgm:pt modelId="{C816FB1F-4311-44EF-9A8E-ADAF33CE570D}" type="pres">
      <dgm:prSet presAssocID="{A507F9C8-2007-46E5-A876-242C38BBD0FF}" presName="rootText3" presStyleLbl="asst1" presStyleIdx="9" presStyleCnt="18" custScaleX="177156" custScaleY="177156">
        <dgm:presLayoutVars>
          <dgm:chPref val="3"/>
        </dgm:presLayoutVars>
      </dgm:prSet>
      <dgm:spPr/>
    </dgm:pt>
    <dgm:pt modelId="{34C2A219-0A90-4D69-B2E7-AD41398647A6}" type="pres">
      <dgm:prSet presAssocID="{A507F9C8-2007-46E5-A876-242C38BBD0FF}" presName="rootConnector3" presStyleLbl="asst1" presStyleIdx="9" presStyleCnt="18"/>
      <dgm:spPr/>
    </dgm:pt>
    <dgm:pt modelId="{78DB31DC-5DE8-4B27-A1AD-BEC9F4F4EB4F}" type="pres">
      <dgm:prSet presAssocID="{A507F9C8-2007-46E5-A876-242C38BBD0FF}" presName="hierChild6" presStyleCnt="0"/>
      <dgm:spPr/>
    </dgm:pt>
    <dgm:pt modelId="{573D1C6B-769A-4A61-BEB1-F9BD48CCFF70}" type="pres">
      <dgm:prSet presAssocID="{A507F9C8-2007-46E5-A876-242C38BBD0FF}" presName="hierChild7" presStyleCnt="0"/>
      <dgm:spPr/>
    </dgm:pt>
    <dgm:pt modelId="{1C4AEA9C-A264-452E-85B4-5677FC94988B}" type="pres">
      <dgm:prSet presAssocID="{A97781A4-A8C9-4B73-9164-270633139B06}" presName="Name115" presStyleLbl="parChTrans1D3" presStyleIdx="4" presStyleCnt="7"/>
      <dgm:spPr/>
    </dgm:pt>
    <dgm:pt modelId="{0FF49F9D-F74E-4DA3-8E17-1949C311A90D}" type="pres">
      <dgm:prSet presAssocID="{DC6F2E86-4DEF-4AB2-BFD7-4331ABD76730}" presName="hierRoot3" presStyleCnt="0">
        <dgm:presLayoutVars>
          <dgm:hierBranch val="init"/>
        </dgm:presLayoutVars>
      </dgm:prSet>
      <dgm:spPr/>
    </dgm:pt>
    <dgm:pt modelId="{3C6C47D6-099B-4C4E-ABD5-32EB42D21E55}" type="pres">
      <dgm:prSet presAssocID="{DC6F2E86-4DEF-4AB2-BFD7-4331ABD76730}" presName="rootComposite3" presStyleCnt="0"/>
      <dgm:spPr/>
    </dgm:pt>
    <dgm:pt modelId="{B8022EDE-8E18-44A0-B3B4-188EE8404781}" type="pres">
      <dgm:prSet presAssocID="{DC6F2E86-4DEF-4AB2-BFD7-4331ABD76730}" presName="rootText3" presStyleLbl="asst1" presStyleIdx="10" presStyleCnt="18" custScaleX="75132" custScaleY="75132">
        <dgm:presLayoutVars>
          <dgm:chPref val="3"/>
        </dgm:presLayoutVars>
      </dgm:prSet>
      <dgm:spPr/>
    </dgm:pt>
    <dgm:pt modelId="{475A2FF9-2DDC-4A73-8F1A-B17BE6E34196}" type="pres">
      <dgm:prSet presAssocID="{DC6F2E86-4DEF-4AB2-BFD7-4331ABD76730}" presName="rootConnector3" presStyleLbl="asst1" presStyleIdx="10" presStyleCnt="18"/>
      <dgm:spPr/>
    </dgm:pt>
    <dgm:pt modelId="{0F3B2093-7E58-4712-B34D-F029C951E34F}" type="pres">
      <dgm:prSet presAssocID="{DC6F2E86-4DEF-4AB2-BFD7-4331ABD76730}" presName="hierChild6" presStyleCnt="0"/>
      <dgm:spPr/>
    </dgm:pt>
    <dgm:pt modelId="{41B2E6EC-DEEC-4587-AB36-A3238CF30EA4}" type="pres">
      <dgm:prSet presAssocID="{DC6F2E86-4DEF-4AB2-BFD7-4331ABD76730}" presName="hierChild7" presStyleCnt="0"/>
      <dgm:spPr/>
    </dgm:pt>
    <dgm:pt modelId="{1F79BAE4-E774-49EE-97F5-85031442E7BE}" type="pres">
      <dgm:prSet presAssocID="{65522751-C87B-455B-8DAA-7AF096C2EB6D}" presName="Name115" presStyleLbl="parChTrans1D4" presStyleIdx="3" presStyleCnt="8"/>
      <dgm:spPr/>
    </dgm:pt>
    <dgm:pt modelId="{B00E588C-6EF9-4685-B163-90E01289D1D6}" type="pres">
      <dgm:prSet presAssocID="{5364591B-74F9-4BEF-8E3B-DBC1B3A604D1}" presName="hierRoot3" presStyleCnt="0">
        <dgm:presLayoutVars>
          <dgm:hierBranch val="init"/>
        </dgm:presLayoutVars>
      </dgm:prSet>
      <dgm:spPr/>
    </dgm:pt>
    <dgm:pt modelId="{0AB3A0B2-976B-4F0E-BAE3-689C33700BF7}" type="pres">
      <dgm:prSet presAssocID="{5364591B-74F9-4BEF-8E3B-DBC1B3A604D1}" presName="rootComposite3" presStyleCnt="0"/>
      <dgm:spPr/>
    </dgm:pt>
    <dgm:pt modelId="{DBEEC93B-0AF2-4200-B863-77508C9A46AB}" type="pres">
      <dgm:prSet presAssocID="{5364591B-74F9-4BEF-8E3B-DBC1B3A604D1}" presName="rootText3" presStyleLbl="asst1" presStyleIdx="11" presStyleCnt="18" custScaleX="121000" custScaleY="121000">
        <dgm:presLayoutVars>
          <dgm:chPref val="3"/>
        </dgm:presLayoutVars>
      </dgm:prSet>
      <dgm:spPr/>
    </dgm:pt>
    <dgm:pt modelId="{41C32694-925A-423D-BF42-4D600675DB00}" type="pres">
      <dgm:prSet presAssocID="{5364591B-74F9-4BEF-8E3B-DBC1B3A604D1}" presName="rootConnector3" presStyleLbl="asst1" presStyleIdx="11" presStyleCnt="18"/>
      <dgm:spPr/>
    </dgm:pt>
    <dgm:pt modelId="{E1D756C4-D02C-4831-A5BD-312DA62712E1}" type="pres">
      <dgm:prSet presAssocID="{5364591B-74F9-4BEF-8E3B-DBC1B3A604D1}" presName="hierChild6" presStyleCnt="0"/>
      <dgm:spPr/>
    </dgm:pt>
    <dgm:pt modelId="{1EB1FE19-84BB-4696-BBF6-12F160D7063C}" type="pres">
      <dgm:prSet presAssocID="{5364591B-74F9-4BEF-8E3B-DBC1B3A604D1}" presName="hierChild7" presStyleCnt="0"/>
      <dgm:spPr/>
    </dgm:pt>
    <dgm:pt modelId="{004F1F77-8A3A-4C46-947F-4B4742A35876}" type="pres">
      <dgm:prSet presAssocID="{C8815801-A5DA-470A-9CB0-CEE3956ADB6D}" presName="Name115" presStyleLbl="parChTrans1D4" presStyleIdx="4" presStyleCnt="8"/>
      <dgm:spPr/>
    </dgm:pt>
    <dgm:pt modelId="{04750592-2EE6-4541-8EA9-5D5EA6BB1F50}" type="pres">
      <dgm:prSet presAssocID="{299E37FB-2E9A-47CB-930F-57CF1C99114A}" presName="hierRoot3" presStyleCnt="0">
        <dgm:presLayoutVars>
          <dgm:hierBranch val="init"/>
        </dgm:presLayoutVars>
      </dgm:prSet>
      <dgm:spPr/>
    </dgm:pt>
    <dgm:pt modelId="{613B9567-04E9-4C6D-A696-B690B21A410B}" type="pres">
      <dgm:prSet presAssocID="{299E37FB-2E9A-47CB-930F-57CF1C99114A}" presName="rootComposite3" presStyleCnt="0"/>
      <dgm:spPr/>
    </dgm:pt>
    <dgm:pt modelId="{CEB77B31-5967-43D1-B967-07ECA7BC3FAE}" type="pres">
      <dgm:prSet presAssocID="{299E37FB-2E9A-47CB-930F-57CF1C99114A}" presName="rootText3" presStyleLbl="asst1" presStyleIdx="12" presStyleCnt="18">
        <dgm:presLayoutVars>
          <dgm:chPref val="3"/>
        </dgm:presLayoutVars>
      </dgm:prSet>
      <dgm:spPr/>
    </dgm:pt>
    <dgm:pt modelId="{0859A86D-57CD-46F3-9D6F-4F86C6974092}" type="pres">
      <dgm:prSet presAssocID="{299E37FB-2E9A-47CB-930F-57CF1C99114A}" presName="rootConnector3" presStyleLbl="asst1" presStyleIdx="12" presStyleCnt="18"/>
      <dgm:spPr/>
    </dgm:pt>
    <dgm:pt modelId="{3446C392-E4B7-4B43-B84F-7E829637C7D6}" type="pres">
      <dgm:prSet presAssocID="{299E37FB-2E9A-47CB-930F-57CF1C99114A}" presName="hierChild6" presStyleCnt="0"/>
      <dgm:spPr/>
    </dgm:pt>
    <dgm:pt modelId="{EF3764A5-3464-4018-B509-DC5BF2A1E538}" type="pres">
      <dgm:prSet presAssocID="{299E37FB-2E9A-47CB-930F-57CF1C99114A}" presName="hierChild7" presStyleCnt="0"/>
      <dgm:spPr/>
    </dgm:pt>
    <dgm:pt modelId="{41CABFF5-562A-4DDC-AE5F-6D5F40B386E4}" type="pres">
      <dgm:prSet presAssocID="{C008020A-370A-4366-BB84-B60B88B08C2D}" presName="Name115" presStyleLbl="parChTrans1D4" presStyleIdx="5" presStyleCnt="8"/>
      <dgm:spPr/>
    </dgm:pt>
    <dgm:pt modelId="{A9FED727-4116-4DA0-99A6-AF5B36A319CE}" type="pres">
      <dgm:prSet presAssocID="{6889BE2C-FCCA-41AB-8F62-938CF87872C8}" presName="hierRoot3" presStyleCnt="0">
        <dgm:presLayoutVars>
          <dgm:hierBranch val="init"/>
        </dgm:presLayoutVars>
      </dgm:prSet>
      <dgm:spPr/>
    </dgm:pt>
    <dgm:pt modelId="{0977CFB7-46A5-49E1-B2B9-1CB279196979}" type="pres">
      <dgm:prSet presAssocID="{6889BE2C-FCCA-41AB-8F62-938CF87872C8}" presName="rootComposite3" presStyleCnt="0"/>
      <dgm:spPr/>
    </dgm:pt>
    <dgm:pt modelId="{464051D9-D1CA-489E-A1E5-B30D566FAF90}" type="pres">
      <dgm:prSet presAssocID="{6889BE2C-FCCA-41AB-8F62-938CF87872C8}" presName="rootText3" presStyleLbl="asst1" presStyleIdx="13" presStyleCnt="18" custScaleX="68302" custScaleY="68302">
        <dgm:presLayoutVars>
          <dgm:chPref val="3"/>
        </dgm:presLayoutVars>
      </dgm:prSet>
      <dgm:spPr/>
    </dgm:pt>
    <dgm:pt modelId="{82C2C784-8B2F-468B-A9A6-C7040E3DDCFD}" type="pres">
      <dgm:prSet presAssocID="{6889BE2C-FCCA-41AB-8F62-938CF87872C8}" presName="rootConnector3" presStyleLbl="asst1" presStyleIdx="13" presStyleCnt="18"/>
      <dgm:spPr/>
    </dgm:pt>
    <dgm:pt modelId="{CBB623E8-1AE2-499A-A299-6C19FB48E330}" type="pres">
      <dgm:prSet presAssocID="{6889BE2C-FCCA-41AB-8F62-938CF87872C8}" presName="hierChild6" presStyleCnt="0"/>
      <dgm:spPr/>
    </dgm:pt>
    <dgm:pt modelId="{DB58413F-76F8-4132-9016-F8A02DF77CFD}" type="pres">
      <dgm:prSet presAssocID="{6889BE2C-FCCA-41AB-8F62-938CF87872C8}" presName="hierChild7" presStyleCnt="0"/>
      <dgm:spPr/>
    </dgm:pt>
    <dgm:pt modelId="{3A3C18F9-FCB5-4383-8385-387C5ED077C4}" type="pres">
      <dgm:prSet presAssocID="{2C8C0D6E-30F9-4233-B795-82FB5F4254A0}" presName="Name115" presStyleLbl="parChTrans1D3" presStyleIdx="5" presStyleCnt="7"/>
      <dgm:spPr/>
    </dgm:pt>
    <dgm:pt modelId="{55EC453E-2129-4939-A7F3-932EE06D5B3D}" type="pres">
      <dgm:prSet presAssocID="{AFC00383-E731-4D7C-B7B2-6047EEC90C33}" presName="hierRoot3" presStyleCnt="0">
        <dgm:presLayoutVars>
          <dgm:hierBranch val="init"/>
        </dgm:presLayoutVars>
      </dgm:prSet>
      <dgm:spPr/>
    </dgm:pt>
    <dgm:pt modelId="{6C1DBA7C-C79C-4681-BC0A-CD5A346EB498}" type="pres">
      <dgm:prSet presAssocID="{AFC00383-E731-4D7C-B7B2-6047EEC90C33}" presName="rootComposite3" presStyleCnt="0"/>
      <dgm:spPr/>
    </dgm:pt>
    <dgm:pt modelId="{818BC6F9-8B54-48CA-952D-A12C9CAD2BE3}" type="pres">
      <dgm:prSet presAssocID="{AFC00383-E731-4D7C-B7B2-6047EEC90C33}" presName="rootText3" presStyleLbl="asst1" presStyleIdx="14" presStyleCnt="18" custScaleX="121000" custScaleY="121000">
        <dgm:presLayoutVars>
          <dgm:chPref val="3"/>
        </dgm:presLayoutVars>
      </dgm:prSet>
      <dgm:spPr/>
    </dgm:pt>
    <dgm:pt modelId="{687F2453-4549-450C-BB0A-1BDB2E4A8264}" type="pres">
      <dgm:prSet presAssocID="{AFC00383-E731-4D7C-B7B2-6047EEC90C33}" presName="rootConnector3" presStyleLbl="asst1" presStyleIdx="14" presStyleCnt="18"/>
      <dgm:spPr/>
    </dgm:pt>
    <dgm:pt modelId="{B8446C7E-748D-4AA7-A8EE-5027927276F7}" type="pres">
      <dgm:prSet presAssocID="{AFC00383-E731-4D7C-B7B2-6047EEC90C33}" presName="hierChild6" presStyleCnt="0"/>
      <dgm:spPr/>
    </dgm:pt>
    <dgm:pt modelId="{33FF1376-9B47-4CF5-914A-39653A1E9C8B}" type="pres">
      <dgm:prSet presAssocID="{AFC00383-E731-4D7C-B7B2-6047EEC90C33}" presName="hierChild7" presStyleCnt="0"/>
      <dgm:spPr/>
    </dgm:pt>
    <dgm:pt modelId="{5BC28768-378F-42DE-9AF9-11682D80C3D7}" type="pres">
      <dgm:prSet presAssocID="{DC69A546-6FCA-4D5A-8400-76A0CFC16AC0}" presName="Name115" presStyleLbl="parChTrans1D4" presStyleIdx="6" presStyleCnt="8"/>
      <dgm:spPr/>
    </dgm:pt>
    <dgm:pt modelId="{9313ACB1-03D6-44FC-9151-BF16391BEE3B}" type="pres">
      <dgm:prSet presAssocID="{2B2AE7EB-B365-411A-A4B9-8A00FEADFEE5}" presName="hierRoot3" presStyleCnt="0">
        <dgm:presLayoutVars>
          <dgm:hierBranch val="init"/>
        </dgm:presLayoutVars>
      </dgm:prSet>
      <dgm:spPr/>
    </dgm:pt>
    <dgm:pt modelId="{8D6C19A5-455D-443F-93F9-04461A497CD6}" type="pres">
      <dgm:prSet presAssocID="{2B2AE7EB-B365-411A-A4B9-8A00FEADFEE5}" presName="rootComposite3" presStyleCnt="0"/>
      <dgm:spPr/>
    </dgm:pt>
    <dgm:pt modelId="{E4F25D6D-245C-495D-9A79-C57C5EA9DD4D}" type="pres">
      <dgm:prSet presAssocID="{2B2AE7EB-B365-411A-A4B9-8A00FEADFEE5}" presName="rootText3" presStyleLbl="asst1" presStyleIdx="15" presStyleCnt="18">
        <dgm:presLayoutVars>
          <dgm:chPref val="3"/>
        </dgm:presLayoutVars>
      </dgm:prSet>
      <dgm:spPr/>
    </dgm:pt>
    <dgm:pt modelId="{27E48146-2B82-475F-9FFB-731656D41941}" type="pres">
      <dgm:prSet presAssocID="{2B2AE7EB-B365-411A-A4B9-8A00FEADFEE5}" presName="rootConnector3" presStyleLbl="asst1" presStyleIdx="15" presStyleCnt="18"/>
      <dgm:spPr/>
    </dgm:pt>
    <dgm:pt modelId="{616ACEF2-C9BC-40AF-BC5D-9C254FB99AA7}" type="pres">
      <dgm:prSet presAssocID="{2B2AE7EB-B365-411A-A4B9-8A00FEADFEE5}" presName="hierChild6" presStyleCnt="0"/>
      <dgm:spPr/>
    </dgm:pt>
    <dgm:pt modelId="{0DABBE4C-12CD-47B6-BC34-A077C04EC9EC}" type="pres">
      <dgm:prSet presAssocID="{2B2AE7EB-B365-411A-A4B9-8A00FEADFEE5}" presName="hierChild7" presStyleCnt="0"/>
      <dgm:spPr/>
    </dgm:pt>
    <dgm:pt modelId="{F691E9A5-A16A-4846-99F5-7C2532B20E5A}" type="pres">
      <dgm:prSet presAssocID="{D8A14CE0-2F63-4749-8897-C087C3EB0FFB}" presName="Name115" presStyleLbl="parChTrans1D3" presStyleIdx="6" presStyleCnt="7"/>
      <dgm:spPr/>
    </dgm:pt>
    <dgm:pt modelId="{5AD99580-ECC1-4AEC-81D1-CAE4066899FF}" type="pres">
      <dgm:prSet presAssocID="{270AB4A9-B52B-4C9A-B7F4-540B7441E618}" presName="hierRoot3" presStyleCnt="0">
        <dgm:presLayoutVars>
          <dgm:hierBranch val="init"/>
        </dgm:presLayoutVars>
      </dgm:prSet>
      <dgm:spPr/>
    </dgm:pt>
    <dgm:pt modelId="{CD5D2AE9-2CE0-49C1-B178-3D546457252B}" type="pres">
      <dgm:prSet presAssocID="{270AB4A9-B52B-4C9A-B7F4-540B7441E618}" presName="rootComposite3" presStyleCnt="0"/>
      <dgm:spPr/>
    </dgm:pt>
    <dgm:pt modelId="{50CA2500-3E62-4571-9555-B22E1193771B}" type="pres">
      <dgm:prSet presAssocID="{270AB4A9-B52B-4C9A-B7F4-540B7441E618}" presName="rootText3" presStyleLbl="asst1" presStyleIdx="16" presStyleCnt="18">
        <dgm:presLayoutVars>
          <dgm:chPref val="3"/>
        </dgm:presLayoutVars>
      </dgm:prSet>
      <dgm:spPr/>
    </dgm:pt>
    <dgm:pt modelId="{57A12E69-2EC3-4AAF-B040-31F99EC4BDE0}" type="pres">
      <dgm:prSet presAssocID="{270AB4A9-B52B-4C9A-B7F4-540B7441E618}" presName="rootConnector3" presStyleLbl="asst1" presStyleIdx="16" presStyleCnt="18"/>
      <dgm:spPr/>
    </dgm:pt>
    <dgm:pt modelId="{E48F0CC9-B25F-4526-8055-2E0F6AD0D17A}" type="pres">
      <dgm:prSet presAssocID="{270AB4A9-B52B-4C9A-B7F4-540B7441E618}" presName="hierChild6" presStyleCnt="0"/>
      <dgm:spPr/>
    </dgm:pt>
    <dgm:pt modelId="{17D80042-265D-45C1-9913-84142E732316}" type="pres">
      <dgm:prSet presAssocID="{270AB4A9-B52B-4C9A-B7F4-540B7441E618}" presName="hierChild7" presStyleCnt="0"/>
      <dgm:spPr/>
    </dgm:pt>
    <dgm:pt modelId="{83793971-4DA0-436F-977C-2B81F3EFE822}" type="pres">
      <dgm:prSet presAssocID="{4B39F317-D7C6-4809-BA49-9DDCA61F5C02}" presName="Name115" presStyleLbl="parChTrans1D4" presStyleIdx="7" presStyleCnt="8"/>
      <dgm:spPr/>
    </dgm:pt>
    <dgm:pt modelId="{031F4088-7439-4ADF-A513-3CC9AA5A3C28}" type="pres">
      <dgm:prSet presAssocID="{CE04211B-8FAA-4EAB-B8B0-97395E8535A8}" presName="hierRoot3" presStyleCnt="0">
        <dgm:presLayoutVars>
          <dgm:hierBranch val="init"/>
        </dgm:presLayoutVars>
      </dgm:prSet>
      <dgm:spPr/>
    </dgm:pt>
    <dgm:pt modelId="{0F3A27BE-5B34-4A3A-90FD-714E7E5B1CDB}" type="pres">
      <dgm:prSet presAssocID="{CE04211B-8FAA-4EAB-B8B0-97395E8535A8}" presName="rootComposite3" presStyleCnt="0"/>
      <dgm:spPr/>
    </dgm:pt>
    <dgm:pt modelId="{1CD41C35-2A48-4234-908B-C944FB8FD39C}" type="pres">
      <dgm:prSet presAssocID="{CE04211B-8FAA-4EAB-B8B0-97395E8535A8}" presName="rootText3" presStyleLbl="asst1" presStyleIdx="17" presStyleCnt="18">
        <dgm:presLayoutVars>
          <dgm:chPref val="3"/>
        </dgm:presLayoutVars>
      </dgm:prSet>
      <dgm:spPr/>
    </dgm:pt>
    <dgm:pt modelId="{30B27576-0978-43F5-9912-D2F55FCCE035}" type="pres">
      <dgm:prSet presAssocID="{CE04211B-8FAA-4EAB-B8B0-97395E8535A8}" presName="rootConnector3" presStyleLbl="asst1" presStyleIdx="17" presStyleCnt="18"/>
      <dgm:spPr/>
    </dgm:pt>
    <dgm:pt modelId="{5508CEF3-7881-4CE8-9093-C3F640BD3A53}" type="pres">
      <dgm:prSet presAssocID="{CE04211B-8FAA-4EAB-B8B0-97395E8535A8}" presName="hierChild6" presStyleCnt="0"/>
      <dgm:spPr/>
    </dgm:pt>
    <dgm:pt modelId="{3A745473-6D9D-4A39-A478-9A72A7DB3F80}" type="pres">
      <dgm:prSet presAssocID="{CE04211B-8FAA-4EAB-B8B0-97395E8535A8}" presName="hierChild7" presStyleCnt="0"/>
      <dgm:spPr/>
    </dgm:pt>
  </dgm:ptLst>
  <dgm:cxnLst>
    <dgm:cxn modelId="{F7851A00-A76B-4BAE-9E01-86CF576919AB}" srcId="{299E37FB-2E9A-47CB-930F-57CF1C99114A}" destId="{6889BE2C-FCCA-41AB-8F62-938CF87872C8}" srcOrd="0" destOrd="0" parTransId="{C008020A-370A-4366-BB84-B60B88B08C2D}" sibTransId="{EBD4A0CD-0707-42D3-87D4-6AC8B7664B14}"/>
    <dgm:cxn modelId="{7F5B1104-528E-4177-BAAD-E74B92E369EE}" srcId="{72F5154B-16F0-405F-AB61-EDA427F2247A}" destId="{41B673C7-F836-418C-A2CA-034D835E8A9A}" srcOrd="0" destOrd="0" parTransId="{CB90019A-4E5B-43D9-8BF5-926188911BB4}" sibTransId="{2F6FE215-1CF0-4726-9FC6-5F2A71DCC62B}"/>
    <dgm:cxn modelId="{972F9B07-D15F-4627-B13E-61EC02A0F935}" type="presOf" srcId="{3EA45CD8-98E5-4B96-BEC9-E4F8CEED2B4E}" destId="{911D36A1-4D81-42FF-A732-CFF9CEA8A9EB}" srcOrd="1" destOrd="0" presId="urn:microsoft.com/office/officeart/2009/3/layout/HorizontalOrganizationChart"/>
    <dgm:cxn modelId="{D353D408-EAB1-418A-84D7-A67E451CDAB4}" type="presOf" srcId="{A737DAEB-16B6-4DF8-8990-432B62904260}" destId="{E0A4E216-06EA-437C-A041-FADB46AF1E74}" srcOrd="1" destOrd="0" presId="urn:microsoft.com/office/officeart/2009/3/layout/HorizontalOrganizationChart"/>
    <dgm:cxn modelId="{52F2BA14-AD9A-48CB-8033-B6AB4E8CC199}" type="presOf" srcId="{56BC05B9-8289-4444-8604-B8BB2078D8B5}" destId="{E37E9AE6-B072-487B-973A-1A8FF75769A0}" srcOrd="0" destOrd="0" presId="urn:microsoft.com/office/officeart/2009/3/layout/HorizontalOrganizationChart"/>
    <dgm:cxn modelId="{70901C15-B430-4AC0-9696-0199044D54CB}" type="presOf" srcId="{3EA45CD8-98E5-4B96-BEC9-E4F8CEED2B4E}" destId="{FC50683B-C465-427A-B868-4065BF965D7A}" srcOrd="0" destOrd="0" presId="urn:microsoft.com/office/officeart/2009/3/layout/HorizontalOrganizationChart"/>
    <dgm:cxn modelId="{0BC9D91B-719D-4E37-A7B4-EC26D6DFD383}" type="presOf" srcId="{65522751-C87B-455B-8DAA-7AF096C2EB6D}" destId="{1F79BAE4-E774-49EE-97F5-85031442E7BE}" srcOrd="0" destOrd="0" presId="urn:microsoft.com/office/officeart/2009/3/layout/HorizontalOrganizationChart"/>
    <dgm:cxn modelId="{FBE49022-63C6-4E09-A268-40CEF74C72A3}" type="presOf" srcId="{AFC00383-E731-4D7C-B7B2-6047EEC90C33}" destId="{687F2453-4549-450C-BB0A-1BDB2E4A8264}" srcOrd="1" destOrd="0" presId="urn:microsoft.com/office/officeart/2009/3/layout/HorizontalOrganizationChart"/>
    <dgm:cxn modelId="{171DCB26-9266-48A4-B5DE-0AFD1C5AC50A}" type="presOf" srcId="{A737DAEB-16B6-4DF8-8990-432B62904260}" destId="{79299F8D-3CBB-41E1-A627-6E896DF27307}" srcOrd="0" destOrd="0" presId="urn:microsoft.com/office/officeart/2009/3/layout/HorizontalOrganizationChart"/>
    <dgm:cxn modelId="{9717D127-7047-453B-9319-94A0F360F927}" type="presOf" srcId="{C8815801-A5DA-470A-9CB0-CEE3956ADB6D}" destId="{004F1F77-8A3A-4C46-947F-4B4742A35876}" srcOrd="0" destOrd="0" presId="urn:microsoft.com/office/officeart/2009/3/layout/HorizontalOrganizationChart"/>
    <dgm:cxn modelId="{E9D47B33-407B-4423-B564-30D722675D77}" type="presOf" srcId="{6889BE2C-FCCA-41AB-8F62-938CF87872C8}" destId="{464051D9-D1CA-489E-A1E5-B30D566FAF90}" srcOrd="0" destOrd="0" presId="urn:microsoft.com/office/officeart/2009/3/layout/HorizontalOrganizationChart"/>
    <dgm:cxn modelId="{CFB37437-3C83-4948-B4B4-09BFC52287A3}" type="presOf" srcId="{57F6CEE1-940B-4D4A-B2A6-00EF1FC04D50}" destId="{2C44537D-DA7B-4EF0-9B2C-B7C6AC6D0703}" srcOrd="0" destOrd="0" presId="urn:microsoft.com/office/officeart/2009/3/layout/HorizontalOrganizationChart"/>
    <dgm:cxn modelId="{3AD20F3C-6990-4A4A-8B63-6C84EFB89270}" type="presOf" srcId="{4B467E60-DC68-42F1-88DE-6C1B55005249}" destId="{B46680BD-DCC2-46C0-B8B0-B03824264E25}" srcOrd="0" destOrd="0" presId="urn:microsoft.com/office/officeart/2009/3/layout/HorizontalOrganizationChart"/>
    <dgm:cxn modelId="{5289355E-0F2C-4B66-9DEE-8BA456265A53}" type="presOf" srcId="{270AB4A9-B52B-4C9A-B7F4-540B7441E618}" destId="{57A12E69-2EC3-4AAF-B040-31F99EC4BDE0}" srcOrd="1" destOrd="0" presId="urn:microsoft.com/office/officeart/2009/3/layout/HorizontalOrganizationChart"/>
    <dgm:cxn modelId="{79D8A05E-06F0-474B-AA95-D684488D3A5B}" type="presOf" srcId="{72F5154B-16F0-405F-AB61-EDA427F2247A}" destId="{8C366744-88CE-4CFC-B65A-423FD752C6F6}" srcOrd="1" destOrd="0" presId="urn:microsoft.com/office/officeart/2009/3/layout/HorizontalOrganizationChart"/>
    <dgm:cxn modelId="{5D5C0D61-7860-428C-8AED-C7665322DC63}" type="presOf" srcId="{2E3594A4-75D4-43DE-B948-D4AF9453378B}" destId="{F0180FCE-BEDE-42B4-8C2D-F413C5E3BA89}" srcOrd="0" destOrd="0" presId="urn:microsoft.com/office/officeart/2009/3/layout/HorizontalOrganizationChart"/>
    <dgm:cxn modelId="{95A51042-694C-453D-A641-EC4FEFE53BED}" type="presOf" srcId="{CB90019A-4E5B-43D9-8BF5-926188911BB4}" destId="{7A568DD8-B0E4-4798-9112-08A6E195B003}" srcOrd="0" destOrd="0" presId="urn:microsoft.com/office/officeart/2009/3/layout/HorizontalOrganizationChart"/>
    <dgm:cxn modelId="{91644362-F8BB-436A-89CE-9673EB8FA2D3}" srcId="{F6BE81D0-3281-417A-9A66-681FB38C22C1}" destId="{72F5154B-16F0-405F-AB61-EDA427F2247A}" srcOrd="1" destOrd="0" parTransId="{2DAB8893-8E44-4387-93BF-2EAA26B14349}" sibTransId="{B8921E82-648C-4456-9074-8C7D06130105}"/>
    <dgm:cxn modelId="{BFDA1446-2AA1-4044-8CCE-2A7777B3C3CE}" type="presOf" srcId="{299E37FB-2E9A-47CB-930F-57CF1C99114A}" destId="{CEB77B31-5967-43D1-B967-07ECA7BC3FAE}" srcOrd="0" destOrd="0" presId="urn:microsoft.com/office/officeart/2009/3/layout/HorizontalOrganizationChart"/>
    <dgm:cxn modelId="{B72DD247-57FB-4DAB-8758-11222E1C8F1A}" type="presOf" srcId="{299E37FB-2E9A-47CB-930F-57CF1C99114A}" destId="{0859A86D-57CD-46F3-9D6F-4F86C6974092}" srcOrd="1" destOrd="0" presId="urn:microsoft.com/office/officeart/2009/3/layout/HorizontalOrganizationChart"/>
    <dgm:cxn modelId="{0A4F266B-CA99-4068-9DDD-1D89A2F606FE}" srcId="{ACF6875C-AFE3-485F-A41F-D6E2E5367BC1}" destId="{F6BE81D0-3281-417A-9A66-681FB38C22C1}" srcOrd="0" destOrd="0" parTransId="{1EC9301A-D0BD-4AD9-8767-5CC5621D821B}" sibTransId="{7DFF8DB1-C8DF-474D-9059-497FAD800A64}"/>
    <dgm:cxn modelId="{F570754B-B598-4CEB-A0F6-334AD7F4A460}" srcId="{A507F9C8-2007-46E5-A876-242C38BBD0FF}" destId="{AFC00383-E731-4D7C-B7B2-6047EEC90C33}" srcOrd="1" destOrd="0" parTransId="{2C8C0D6E-30F9-4233-B795-82FB5F4254A0}" sibTransId="{839919FA-E05F-4B3F-B8CF-C6B3A7426399}"/>
    <dgm:cxn modelId="{BC6CD64B-63D8-4664-9DFB-8A8A8A3A29E5}" type="presOf" srcId="{5364591B-74F9-4BEF-8E3B-DBC1B3A604D1}" destId="{DBEEC93B-0AF2-4200-B863-77508C9A46AB}" srcOrd="0" destOrd="0" presId="urn:microsoft.com/office/officeart/2009/3/layout/HorizontalOrganizationChart"/>
    <dgm:cxn modelId="{996CD76B-A9E5-40A9-AA16-67ACF50DC761}" type="presOf" srcId="{C008020A-370A-4366-BB84-B60B88B08C2D}" destId="{41CABFF5-562A-4DDC-AE5F-6D5F40B386E4}" srcOrd="0" destOrd="0" presId="urn:microsoft.com/office/officeart/2009/3/layout/HorizontalOrganizationChart"/>
    <dgm:cxn modelId="{86DB266C-70F2-4007-AB2B-99FF81E00FD4}" srcId="{270AB4A9-B52B-4C9A-B7F4-540B7441E618}" destId="{CE04211B-8FAA-4EAB-B8B0-97395E8535A8}" srcOrd="0" destOrd="0" parTransId="{4B39F317-D7C6-4809-BA49-9DDCA61F5C02}" sibTransId="{514F58C7-AF8B-49BC-B7A5-6BAF06F3E0BA}"/>
    <dgm:cxn modelId="{2CED5651-1AA5-41C1-9A69-6B440119B669}" srcId="{F6BE81D0-3281-417A-9A66-681FB38C22C1}" destId="{3EA45CD8-98E5-4B96-BEC9-E4F8CEED2B4E}" srcOrd="0" destOrd="0" parTransId="{5D3CADD9-13B2-4310-9582-8179CD252B41}" sibTransId="{9403F6DA-08F9-4CFA-916C-6B2E97234C36}"/>
    <dgm:cxn modelId="{9451E471-20EF-4FFF-8BBF-96818DF54133}" type="presOf" srcId="{D83327CE-3AF8-4092-959A-E6FE72650AED}" destId="{56AEBA7B-40A7-4870-BDF3-386588EE1679}" srcOrd="0" destOrd="0" presId="urn:microsoft.com/office/officeart/2009/3/layout/HorizontalOrganizationChart"/>
    <dgm:cxn modelId="{D81A3C53-2151-412F-8041-03C587E0F23E}" type="presOf" srcId="{D87F4A8B-5A87-4F47-9DCC-04847762184A}" destId="{9298A64C-9016-472F-8816-9140D75BF1F7}" srcOrd="0" destOrd="0" presId="urn:microsoft.com/office/officeart/2009/3/layout/HorizontalOrganizationChart"/>
    <dgm:cxn modelId="{D344B674-5BED-4154-8834-E7841FA565D8}" type="presOf" srcId="{A507F9C8-2007-46E5-A876-242C38BBD0FF}" destId="{C816FB1F-4311-44EF-9A8E-ADAF33CE570D}" srcOrd="0" destOrd="0" presId="urn:microsoft.com/office/officeart/2009/3/layout/HorizontalOrganizationChart"/>
    <dgm:cxn modelId="{42823555-A399-497C-9A53-CBA287B69042}" type="presOf" srcId="{41B673C7-F836-418C-A2CA-034D835E8A9A}" destId="{3E72E581-9026-444A-B89F-CDBAA5C91D72}" srcOrd="0" destOrd="0" presId="urn:microsoft.com/office/officeart/2009/3/layout/HorizontalOrganizationChart"/>
    <dgm:cxn modelId="{53F18458-7B5D-4786-B0BD-3A731F1D2F86}" type="presOf" srcId="{ACF6875C-AFE3-485F-A41F-D6E2E5367BC1}" destId="{0FCDCA30-7161-4E63-84DD-3F787D80C311}" srcOrd="0" destOrd="0" presId="urn:microsoft.com/office/officeart/2009/3/layout/HorizontalOrganizationChart"/>
    <dgm:cxn modelId="{1876AA78-6FF1-401D-850B-F1DA16E493BC}" type="presOf" srcId="{41B673C7-F836-418C-A2CA-034D835E8A9A}" destId="{694003E5-8709-4E7A-8B26-429C95F2B3CF}" srcOrd="1" destOrd="0" presId="urn:microsoft.com/office/officeart/2009/3/layout/HorizontalOrganizationChart"/>
    <dgm:cxn modelId="{9A0E0259-2702-4B28-8233-51FCC9F4CE1D}" type="presOf" srcId="{2C8C0D6E-30F9-4233-B795-82FB5F4254A0}" destId="{3A3C18F9-FCB5-4383-8385-387C5ED077C4}" srcOrd="0" destOrd="0" presId="urn:microsoft.com/office/officeart/2009/3/layout/HorizontalOrganizationChart"/>
    <dgm:cxn modelId="{763D6B59-5AC5-490A-8938-566A2B828B08}" type="presOf" srcId="{5D3CADD9-13B2-4310-9582-8179CD252B41}" destId="{E8F53FA1-1B3F-4B68-A2F2-B47422970BDB}" srcOrd="0" destOrd="0" presId="urn:microsoft.com/office/officeart/2009/3/layout/HorizontalOrganizationChart"/>
    <dgm:cxn modelId="{DAEDD97B-F513-489F-BE52-EEF09C768CDE}" srcId="{F6BE81D0-3281-417A-9A66-681FB38C22C1}" destId="{A507F9C8-2007-46E5-A876-242C38BBD0FF}" srcOrd="2" destOrd="0" parTransId="{57F6CEE1-940B-4D4A-B2A6-00EF1FC04D50}" sibTransId="{0DF9427A-5FC7-4B50-B053-69741D426E8D}"/>
    <dgm:cxn modelId="{B1B46F7C-4368-4831-90D0-231A157E5D43}" srcId="{AFC00383-E731-4D7C-B7B2-6047EEC90C33}" destId="{2B2AE7EB-B365-411A-A4B9-8A00FEADFEE5}" srcOrd="0" destOrd="0" parTransId="{DC69A546-6FCA-4D5A-8400-76A0CFC16AC0}" sibTransId="{76B214B0-8BB1-433D-B268-F22E69FF93C0}"/>
    <dgm:cxn modelId="{C20EA684-EE08-459A-A985-3263EB831D97}" type="presOf" srcId="{A82C6BCD-B3F1-4734-B868-F6558FE89DF4}" destId="{25CB022A-A499-426A-AB57-43AE469CE930}" srcOrd="1" destOrd="0" presId="urn:microsoft.com/office/officeart/2009/3/layout/HorizontalOrganizationChart"/>
    <dgm:cxn modelId="{E127AB87-C069-4C40-BA55-AC27350744CC}" type="presOf" srcId="{A97781A4-A8C9-4B73-9164-270633139B06}" destId="{1C4AEA9C-A264-452E-85B4-5677FC94988B}" srcOrd="0" destOrd="0" presId="urn:microsoft.com/office/officeart/2009/3/layout/HorizontalOrganizationChart"/>
    <dgm:cxn modelId="{4254F88E-1001-4F19-B6F9-1866E34FC575}" srcId="{72F5154B-16F0-405F-AB61-EDA427F2247A}" destId="{5D86563E-D8FA-44FF-AF65-132DFCB072D6}" srcOrd="1" destOrd="0" parTransId="{4B467E60-DC68-42F1-88DE-6C1B55005249}" sibTransId="{B59B3A36-5F03-45C9-903D-656AA9308039}"/>
    <dgm:cxn modelId="{7488E390-EDF8-4B3D-B314-5DC522CCD475}" srcId="{3EA45CD8-98E5-4B96-BEC9-E4F8CEED2B4E}" destId="{A737DAEB-16B6-4DF8-8990-432B62904260}" srcOrd="1" destOrd="0" parTransId="{D83327CE-3AF8-4092-959A-E6FE72650AED}" sibTransId="{97440E23-0281-498E-8122-10C5A280FFFB}"/>
    <dgm:cxn modelId="{03409F93-28A0-4BF4-B823-AC0B2AFBD45F}" srcId="{41B673C7-F836-418C-A2CA-034D835E8A9A}" destId="{56BC05B9-8289-4444-8604-B8BB2078D8B5}" srcOrd="0" destOrd="0" parTransId="{2048D164-7B9A-46B4-BFAF-B2FF9018B83D}" sibTransId="{13898EDB-C7EB-4DDE-A5A6-C6D703B55622}"/>
    <dgm:cxn modelId="{46D42F96-7263-492C-A24A-FB37B0082860}" srcId="{A737DAEB-16B6-4DF8-8990-432B62904260}" destId="{0561FD7C-E3D6-406B-BE1D-EBE2D7C16691}" srcOrd="1" destOrd="0" parTransId="{2E3594A4-75D4-43DE-B948-D4AF9453378B}" sibTransId="{CFF43A9C-196A-4E0A-9D92-7E092DD6D46E}"/>
    <dgm:cxn modelId="{1724119D-F938-4723-B9EE-2BD473BFCE83}" type="presOf" srcId="{2DAB8893-8E44-4387-93BF-2EAA26B14349}" destId="{67CB50B8-C285-4FEE-89E0-B7F069DD8CE6}" srcOrd="0" destOrd="0" presId="urn:microsoft.com/office/officeart/2009/3/layout/HorizontalOrganizationChart"/>
    <dgm:cxn modelId="{3F90579D-592A-483D-9881-895C1BD5F4C1}" type="presOf" srcId="{270AB4A9-B52B-4C9A-B7F4-540B7441E618}" destId="{50CA2500-3E62-4571-9555-B22E1193771B}" srcOrd="0" destOrd="0" presId="urn:microsoft.com/office/officeart/2009/3/layout/HorizontalOrganizationChart"/>
    <dgm:cxn modelId="{A867C2A1-9665-403F-A442-FDF83D091629}" type="presOf" srcId="{DC6F2E86-4DEF-4AB2-BFD7-4331ABD76730}" destId="{B8022EDE-8E18-44A0-B3B4-188EE8404781}" srcOrd="0" destOrd="0" presId="urn:microsoft.com/office/officeart/2009/3/layout/HorizontalOrganizationChart"/>
    <dgm:cxn modelId="{63115EA4-6701-4A9B-9031-482F3CB4B97D}" srcId="{A507F9C8-2007-46E5-A876-242C38BBD0FF}" destId="{270AB4A9-B52B-4C9A-B7F4-540B7441E618}" srcOrd="2" destOrd="0" parTransId="{D8A14CE0-2F63-4749-8897-C087C3EB0FFB}" sibTransId="{50A89E7A-A028-4C02-85B2-B84D342A4953}"/>
    <dgm:cxn modelId="{025F34A6-8B81-40B6-858F-E2EB29BC6BA0}" type="presOf" srcId="{D87F4A8B-5A87-4F47-9DCC-04847762184A}" destId="{1803BFFB-8602-459B-AC2C-3F5618A8BE5D}" srcOrd="1" destOrd="0" presId="urn:microsoft.com/office/officeart/2009/3/layout/HorizontalOrganizationChart"/>
    <dgm:cxn modelId="{0E4027AA-CE88-41A0-9372-9F55034CFAEE}" type="presOf" srcId="{2048D164-7B9A-46B4-BFAF-B2FF9018B83D}" destId="{3D7E9DCF-82B7-4A39-8D44-C0A53F3326E4}" srcOrd="0" destOrd="0" presId="urn:microsoft.com/office/officeart/2009/3/layout/HorizontalOrganizationChart"/>
    <dgm:cxn modelId="{25C3BBAC-F948-47D1-B2B9-D3A8B9D1E62D}" type="presOf" srcId="{F6BE81D0-3281-417A-9A66-681FB38C22C1}" destId="{EE939191-4FD8-4A17-9194-D50E23CCCDFD}" srcOrd="0" destOrd="0" presId="urn:microsoft.com/office/officeart/2009/3/layout/HorizontalOrganizationChart"/>
    <dgm:cxn modelId="{B05C6CB2-978A-4EC7-A6EB-BDA521F4DB3A}" type="presOf" srcId="{0561FD7C-E3D6-406B-BE1D-EBE2D7C16691}" destId="{62AA9CD5-483B-4A25-B00B-D025E0ECCA87}" srcOrd="1" destOrd="0" presId="urn:microsoft.com/office/officeart/2009/3/layout/HorizontalOrganizationChart"/>
    <dgm:cxn modelId="{ED1083B2-2CFB-43D4-84FD-6CECA81B017C}" srcId="{3EA45CD8-98E5-4B96-BEC9-E4F8CEED2B4E}" destId="{D87F4A8B-5A87-4F47-9DCC-04847762184A}" srcOrd="0" destOrd="0" parTransId="{54D8D5E7-FE07-429C-875A-8A38748BB795}" sibTransId="{7CFE8C3D-9C23-4088-B912-841188152364}"/>
    <dgm:cxn modelId="{503E6BB4-90A3-4BC8-A492-CF79B0C9058E}" type="presOf" srcId="{F6BE81D0-3281-417A-9A66-681FB38C22C1}" destId="{4DD1F3A3-494F-42AB-816F-09E597C946B6}" srcOrd="1" destOrd="0" presId="urn:microsoft.com/office/officeart/2009/3/layout/HorizontalOrganizationChart"/>
    <dgm:cxn modelId="{A7231EB6-190D-4D07-903E-C171944E1D0F}" type="presOf" srcId="{A507F9C8-2007-46E5-A876-242C38BBD0FF}" destId="{34C2A219-0A90-4D69-B2E7-AD41398647A6}" srcOrd="1" destOrd="0" presId="urn:microsoft.com/office/officeart/2009/3/layout/HorizontalOrganizationChart"/>
    <dgm:cxn modelId="{4F4BA5B7-20C6-4F15-8CBC-14057840450F}" srcId="{DC6F2E86-4DEF-4AB2-BFD7-4331ABD76730}" destId="{5364591B-74F9-4BEF-8E3B-DBC1B3A604D1}" srcOrd="0" destOrd="0" parTransId="{65522751-C87B-455B-8DAA-7AF096C2EB6D}" sibTransId="{46CD48DA-D9F6-4BF5-8940-C5F9C4285107}"/>
    <dgm:cxn modelId="{94E2B0B7-DDB6-4271-96FF-24800240A88A}" type="presOf" srcId="{7105138D-3D96-428F-ADFC-5201D0D7AAB9}" destId="{E5C26BAB-7495-4B0F-AA5F-52846EAFEBEF}" srcOrd="0" destOrd="0" presId="urn:microsoft.com/office/officeart/2009/3/layout/HorizontalOrganizationChart"/>
    <dgm:cxn modelId="{E0E4B1BC-49B8-479C-B1B7-DC663347935E}" type="presOf" srcId="{CE04211B-8FAA-4EAB-B8B0-97395E8535A8}" destId="{1CD41C35-2A48-4234-908B-C944FB8FD39C}" srcOrd="0" destOrd="0" presId="urn:microsoft.com/office/officeart/2009/3/layout/HorizontalOrganizationChart"/>
    <dgm:cxn modelId="{D9A52AC3-5793-4ED4-BA5D-55537D4484CD}" type="presOf" srcId="{DC6F2E86-4DEF-4AB2-BFD7-4331ABD76730}" destId="{475A2FF9-2DDC-4A73-8F1A-B17BE6E34196}" srcOrd="1" destOrd="0" presId="urn:microsoft.com/office/officeart/2009/3/layout/HorizontalOrganizationChart"/>
    <dgm:cxn modelId="{BDE8E1C3-4FF0-4D19-8D7F-D108D6CDC58D}" srcId="{A507F9C8-2007-46E5-A876-242C38BBD0FF}" destId="{DC6F2E86-4DEF-4AB2-BFD7-4331ABD76730}" srcOrd="0" destOrd="0" parTransId="{A97781A4-A8C9-4B73-9164-270633139B06}" sibTransId="{A0C94CE6-CAF2-47D7-B67F-940666E31A39}"/>
    <dgm:cxn modelId="{BA0F8CC6-A65D-4B58-ADA2-7CCA7551D6C2}" type="presOf" srcId="{72F5154B-16F0-405F-AB61-EDA427F2247A}" destId="{D1A4F124-9B1E-4C69-AA8D-2C11657F14B4}" srcOrd="0" destOrd="0" presId="urn:microsoft.com/office/officeart/2009/3/layout/HorizontalOrganizationChart"/>
    <dgm:cxn modelId="{1212B2C9-D7A4-4298-8588-724A60F9A5A8}" type="presOf" srcId="{AFC00383-E731-4D7C-B7B2-6047EEC90C33}" destId="{818BC6F9-8B54-48CA-952D-A12C9CAD2BE3}" srcOrd="0" destOrd="0" presId="urn:microsoft.com/office/officeart/2009/3/layout/HorizontalOrganizationChart"/>
    <dgm:cxn modelId="{2E920BCD-4ACF-411E-AEFE-B7E485647CF6}" type="presOf" srcId="{4B39F317-D7C6-4809-BA49-9DDCA61F5C02}" destId="{83793971-4DA0-436F-977C-2B81F3EFE822}" srcOrd="0" destOrd="0" presId="urn:microsoft.com/office/officeart/2009/3/layout/HorizontalOrganizationChart"/>
    <dgm:cxn modelId="{162232CD-751F-4A57-AEBE-497A8DB88D31}" type="presOf" srcId="{6889BE2C-FCCA-41AB-8F62-938CF87872C8}" destId="{82C2C784-8B2F-468B-A9A6-C7040E3DDCFD}" srcOrd="1" destOrd="0" presId="urn:microsoft.com/office/officeart/2009/3/layout/HorizontalOrganizationChart"/>
    <dgm:cxn modelId="{5369DDD1-991A-4D55-AFA8-8EEDF25E5632}" type="presOf" srcId="{CE04211B-8FAA-4EAB-B8B0-97395E8535A8}" destId="{30B27576-0978-43F5-9912-D2F55FCCE035}" srcOrd="1" destOrd="0" presId="urn:microsoft.com/office/officeart/2009/3/layout/HorizontalOrganizationChart"/>
    <dgm:cxn modelId="{C0CC06DF-B844-4D06-B5DD-5ED9F6914DCA}" type="presOf" srcId="{5364591B-74F9-4BEF-8E3B-DBC1B3A604D1}" destId="{41C32694-925A-423D-BF42-4D600675DB00}" srcOrd="1" destOrd="0" presId="urn:microsoft.com/office/officeart/2009/3/layout/HorizontalOrganizationChart"/>
    <dgm:cxn modelId="{02AB81E2-804B-4E65-A9D1-167FDBDBFF2A}" srcId="{DC6F2E86-4DEF-4AB2-BFD7-4331ABD76730}" destId="{299E37FB-2E9A-47CB-930F-57CF1C99114A}" srcOrd="1" destOrd="0" parTransId="{C8815801-A5DA-470A-9CB0-CEE3956ADB6D}" sibTransId="{00D3ED9F-11A6-4183-9D6F-85AD3A3F5548}"/>
    <dgm:cxn modelId="{095A98E5-066A-458C-A661-EA365B6CAED7}" srcId="{A737DAEB-16B6-4DF8-8990-432B62904260}" destId="{A82C6BCD-B3F1-4734-B868-F6558FE89DF4}" srcOrd="0" destOrd="0" parTransId="{7105138D-3D96-428F-ADFC-5201D0D7AAB9}" sibTransId="{AA74608E-BB35-4A17-AD4F-4285448829E1}"/>
    <dgm:cxn modelId="{E0C4DBE6-6CD7-4483-9513-2F84A367DA9A}" type="presOf" srcId="{D8A14CE0-2F63-4749-8897-C087C3EB0FFB}" destId="{F691E9A5-A16A-4846-99F5-7C2532B20E5A}" srcOrd="0" destOrd="0" presId="urn:microsoft.com/office/officeart/2009/3/layout/HorizontalOrganizationChart"/>
    <dgm:cxn modelId="{F30E3AE7-D5E9-468B-91D3-790AAFE7CDFF}" type="presOf" srcId="{DC69A546-6FCA-4D5A-8400-76A0CFC16AC0}" destId="{5BC28768-378F-42DE-9AF9-11682D80C3D7}" srcOrd="0" destOrd="0" presId="urn:microsoft.com/office/officeart/2009/3/layout/HorizontalOrganizationChart"/>
    <dgm:cxn modelId="{F14D03EC-40DD-4D15-9C78-BECA6D566B00}" type="presOf" srcId="{2B2AE7EB-B365-411A-A4B9-8A00FEADFEE5}" destId="{E4F25D6D-245C-495D-9A79-C57C5EA9DD4D}" srcOrd="0" destOrd="0" presId="urn:microsoft.com/office/officeart/2009/3/layout/HorizontalOrganizationChart"/>
    <dgm:cxn modelId="{B9C690F2-7217-4B03-BF40-AA3D7EC36D4A}" type="presOf" srcId="{0561FD7C-E3D6-406B-BE1D-EBE2D7C16691}" destId="{4AA7CF6A-BF20-45DD-9EF1-16847CA40F05}" srcOrd="0" destOrd="0" presId="urn:microsoft.com/office/officeart/2009/3/layout/HorizontalOrganizationChart"/>
    <dgm:cxn modelId="{A3DDFAF4-1652-4DD8-AB7A-E04D931F0A77}" type="presOf" srcId="{A82C6BCD-B3F1-4734-B868-F6558FE89DF4}" destId="{D90F47B9-1BF6-4333-953B-4C61576446C3}" srcOrd="0" destOrd="0" presId="urn:microsoft.com/office/officeart/2009/3/layout/HorizontalOrganizationChart"/>
    <dgm:cxn modelId="{6620A0F5-6482-4115-9E45-1BF84EE3685B}" type="presOf" srcId="{2B2AE7EB-B365-411A-A4B9-8A00FEADFEE5}" destId="{27E48146-2B82-475F-9FFB-731656D41941}" srcOrd="1" destOrd="0" presId="urn:microsoft.com/office/officeart/2009/3/layout/HorizontalOrganizationChart"/>
    <dgm:cxn modelId="{EAC632F9-DB5C-4D36-A86A-6A59FE1ED8B8}" type="presOf" srcId="{54D8D5E7-FE07-429C-875A-8A38748BB795}" destId="{24CAD014-7503-4425-9995-5F1AF8DEAD3F}" srcOrd="0" destOrd="0" presId="urn:microsoft.com/office/officeart/2009/3/layout/HorizontalOrganizationChart"/>
    <dgm:cxn modelId="{BF6F8EFA-80BA-41D6-B7F3-1A3F85604F73}" type="presOf" srcId="{5D86563E-D8FA-44FF-AF65-132DFCB072D6}" destId="{20EF6A40-E501-4C0C-917E-BE9A13DD965D}" srcOrd="0" destOrd="0" presId="urn:microsoft.com/office/officeart/2009/3/layout/HorizontalOrganizationChart"/>
    <dgm:cxn modelId="{FF8CA5FC-ABD2-46DE-9DAE-CA052F5A26AD}" type="presOf" srcId="{5D86563E-D8FA-44FF-AF65-132DFCB072D6}" destId="{556285B6-D0E7-4D17-9EE6-BD8F900BAB65}" srcOrd="1" destOrd="0" presId="urn:microsoft.com/office/officeart/2009/3/layout/HorizontalOrganizationChart"/>
    <dgm:cxn modelId="{06D7C2FF-992C-4384-AAEB-BD4904D61402}" type="presOf" srcId="{56BC05B9-8289-4444-8604-B8BB2078D8B5}" destId="{EDB5C041-5033-41DE-9677-83796723C485}" srcOrd="1" destOrd="0" presId="urn:microsoft.com/office/officeart/2009/3/layout/HorizontalOrganizationChart"/>
    <dgm:cxn modelId="{C517D634-994F-44DF-A995-BD4FCEF4E738}" type="presParOf" srcId="{0FCDCA30-7161-4E63-84DD-3F787D80C311}" destId="{BC5FA55C-8245-4D17-AC54-F275CD950CE0}" srcOrd="0" destOrd="0" presId="urn:microsoft.com/office/officeart/2009/3/layout/HorizontalOrganizationChart"/>
    <dgm:cxn modelId="{190E092B-825E-4E98-894A-F08EB22F0FC3}" type="presParOf" srcId="{BC5FA55C-8245-4D17-AC54-F275CD950CE0}" destId="{1088F44E-D008-472D-B758-6AC028C53523}" srcOrd="0" destOrd="0" presId="urn:microsoft.com/office/officeart/2009/3/layout/HorizontalOrganizationChart"/>
    <dgm:cxn modelId="{2824052F-5C17-46F7-A4FC-16E7F5647D91}" type="presParOf" srcId="{1088F44E-D008-472D-B758-6AC028C53523}" destId="{EE939191-4FD8-4A17-9194-D50E23CCCDFD}" srcOrd="0" destOrd="0" presId="urn:microsoft.com/office/officeart/2009/3/layout/HorizontalOrganizationChart"/>
    <dgm:cxn modelId="{97AF2A4E-66A9-46E4-BB95-3002A934815C}" type="presParOf" srcId="{1088F44E-D008-472D-B758-6AC028C53523}" destId="{4DD1F3A3-494F-42AB-816F-09E597C946B6}" srcOrd="1" destOrd="0" presId="urn:microsoft.com/office/officeart/2009/3/layout/HorizontalOrganizationChart"/>
    <dgm:cxn modelId="{66DE65D9-0657-41F5-B073-3C859593441B}" type="presParOf" srcId="{BC5FA55C-8245-4D17-AC54-F275CD950CE0}" destId="{14F543B7-FACC-4C89-9A82-D5040D9B6D80}" srcOrd="1" destOrd="0" presId="urn:microsoft.com/office/officeart/2009/3/layout/HorizontalOrganizationChart"/>
    <dgm:cxn modelId="{7AC49E01-AA7D-40A8-B1CF-B50F007CD958}" type="presParOf" srcId="{BC5FA55C-8245-4D17-AC54-F275CD950CE0}" destId="{9BCCBE14-6D37-4CDA-9AD2-8DC0B911CF05}" srcOrd="2" destOrd="0" presId="urn:microsoft.com/office/officeart/2009/3/layout/HorizontalOrganizationChart"/>
    <dgm:cxn modelId="{E57ADA28-B722-40F5-AEC6-82C74C0C7E3D}" type="presParOf" srcId="{9BCCBE14-6D37-4CDA-9AD2-8DC0B911CF05}" destId="{E8F53FA1-1B3F-4B68-A2F2-B47422970BDB}" srcOrd="0" destOrd="0" presId="urn:microsoft.com/office/officeart/2009/3/layout/HorizontalOrganizationChart"/>
    <dgm:cxn modelId="{1CCC81D3-FC7B-4096-8BA3-77EB7E8BDFAA}" type="presParOf" srcId="{9BCCBE14-6D37-4CDA-9AD2-8DC0B911CF05}" destId="{3C046C5A-A331-4764-80A0-AA8AEB664A5B}" srcOrd="1" destOrd="0" presId="urn:microsoft.com/office/officeart/2009/3/layout/HorizontalOrganizationChart"/>
    <dgm:cxn modelId="{670413AC-5223-422F-BF1E-023BB9A6B5F9}" type="presParOf" srcId="{3C046C5A-A331-4764-80A0-AA8AEB664A5B}" destId="{78F1DAC9-BF6A-487A-A0D2-14D7E3B1FE92}" srcOrd="0" destOrd="0" presId="urn:microsoft.com/office/officeart/2009/3/layout/HorizontalOrganizationChart"/>
    <dgm:cxn modelId="{47E38DD5-CB45-4691-880E-96D5A7120CB5}" type="presParOf" srcId="{78F1DAC9-BF6A-487A-A0D2-14D7E3B1FE92}" destId="{FC50683B-C465-427A-B868-4065BF965D7A}" srcOrd="0" destOrd="0" presId="urn:microsoft.com/office/officeart/2009/3/layout/HorizontalOrganizationChart"/>
    <dgm:cxn modelId="{815125E8-6D41-444A-A3DE-8F67C316608C}" type="presParOf" srcId="{78F1DAC9-BF6A-487A-A0D2-14D7E3B1FE92}" destId="{911D36A1-4D81-42FF-A732-CFF9CEA8A9EB}" srcOrd="1" destOrd="0" presId="urn:microsoft.com/office/officeart/2009/3/layout/HorizontalOrganizationChart"/>
    <dgm:cxn modelId="{84AA2D87-CE19-409A-B738-7D4D807AB004}" type="presParOf" srcId="{3C046C5A-A331-4764-80A0-AA8AEB664A5B}" destId="{54E71684-B1E7-4235-BFED-A12A254A097B}" srcOrd="1" destOrd="0" presId="urn:microsoft.com/office/officeart/2009/3/layout/HorizontalOrganizationChart"/>
    <dgm:cxn modelId="{63EEEFB2-6C58-44F2-93CF-138DB887787E}" type="presParOf" srcId="{3C046C5A-A331-4764-80A0-AA8AEB664A5B}" destId="{2A614E9A-DA54-4982-BBC5-2630BA2F3B49}" srcOrd="2" destOrd="0" presId="urn:microsoft.com/office/officeart/2009/3/layout/HorizontalOrganizationChart"/>
    <dgm:cxn modelId="{46AF8A8B-3CC5-43F8-93BF-D67C1510DE9D}" type="presParOf" srcId="{2A614E9A-DA54-4982-BBC5-2630BA2F3B49}" destId="{24CAD014-7503-4425-9995-5F1AF8DEAD3F}" srcOrd="0" destOrd="0" presId="urn:microsoft.com/office/officeart/2009/3/layout/HorizontalOrganizationChart"/>
    <dgm:cxn modelId="{C8E2B749-9DCF-48B7-9355-A8EAA766135A}" type="presParOf" srcId="{2A614E9A-DA54-4982-BBC5-2630BA2F3B49}" destId="{CB8F9BD5-417E-4AAC-8F23-DB96FCB2B0F5}" srcOrd="1" destOrd="0" presId="urn:microsoft.com/office/officeart/2009/3/layout/HorizontalOrganizationChart"/>
    <dgm:cxn modelId="{315B7D98-0AB2-4DFC-9D4E-3C51B4486D5D}" type="presParOf" srcId="{CB8F9BD5-417E-4AAC-8F23-DB96FCB2B0F5}" destId="{281ACBFA-7AA5-4BAC-B464-73F2E1740A76}" srcOrd="0" destOrd="0" presId="urn:microsoft.com/office/officeart/2009/3/layout/HorizontalOrganizationChart"/>
    <dgm:cxn modelId="{42FF908B-EF31-4482-AA2C-0E87F5ED310E}" type="presParOf" srcId="{281ACBFA-7AA5-4BAC-B464-73F2E1740A76}" destId="{9298A64C-9016-472F-8816-9140D75BF1F7}" srcOrd="0" destOrd="0" presId="urn:microsoft.com/office/officeart/2009/3/layout/HorizontalOrganizationChart"/>
    <dgm:cxn modelId="{286A55D3-58A2-460E-8ADE-CA3049A3A1C3}" type="presParOf" srcId="{281ACBFA-7AA5-4BAC-B464-73F2E1740A76}" destId="{1803BFFB-8602-459B-AC2C-3F5618A8BE5D}" srcOrd="1" destOrd="0" presId="urn:microsoft.com/office/officeart/2009/3/layout/HorizontalOrganizationChart"/>
    <dgm:cxn modelId="{D3DA98CE-1506-4D91-94C2-2C66EF77D763}" type="presParOf" srcId="{CB8F9BD5-417E-4AAC-8F23-DB96FCB2B0F5}" destId="{A3688D5A-B22A-4A52-9FB3-506737AF9410}" srcOrd="1" destOrd="0" presId="urn:microsoft.com/office/officeart/2009/3/layout/HorizontalOrganizationChart"/>
    <dgm:cxn modelId="{24A856D1-F8B0-431F-B24B-864EB3E14087}" type="presParOf" srcId="{CB8F9BD5-417E-4AAC-8F23-DB96FCB2B0F5}" destId="{83C88B36-4A66-4D96-8DA0-DB6860DF7249}" srcOrd="2" destOrd="0" presId="urn:microsoft.com/office/officeart/2009/3/layout/HorizontalOrganizationChart"/>
    <dgm:cxn modelId="{47D434CE-51B5-4278-9EF6-C2DFFAD0909C}" type="presParOf" srcId="{2A614E9A-DA54-4982-BBC5-2630BA2F3B49}" destId="{56AEBA7B-40A7-4870-BDF3-386588EE1679}" srcOrd="2" destOrd="0" presId="urn:microsoft.com/office/officeart/2009/3/layout/HorizontalOrganizationChart"/>
    <dgm:cxn modelId="{BAC9058D-5B1F-41D9-8662-883596B97F2F}" type="presParOf" srcId="{2A614E9A-DA54-4982-BBC5-2630BA2F3B49}" destId="{68A0F3F8-830C-4FFB-9259-DC0DE1D46F0F}" srcOrd="3" destOrd="0" presId="urn:microsoft.com/office/officeart/2009/3/layout/HorizontalOrganizationChart"/>
    <dgm:cxn modelId="{95E0C179-0EF5-4194-8863-FA3988077F92}" type="presParOf" srcId="{68A0F3F8-830C-4FFB-9259-DC0DE1D46F0F}" destId="{27EC337A-F4FE-4B8E-8BC3-425258B38932}" srcOrd="0" destOrd="0" presId="urn:microsoft.com/office/officeart/2009/3/layout/HorizontalOrganizationChart"/>
    <dgm:cxn modelId="{E614DD85-1BF9-48EC-8F80-4C55B5A6F97D}" type="presParOf" srcId="{27EC337A-F4FE-4B8E-8BC3-425258B38932}" destId="{79299F8D-3CBB-41E1-A627-6E896DF27307}" srcOrd="0" destOrd="0" presId="urn:microsoft.com/office/officeart/2009/3/layout/HorizontalOrganizationChart"/>
    <dgm:cxn modelId="{230C8EA1-0746-4AF6-AF46-334B681336C3}" type="presParOf" srcId="{27EC337A-F4FE-4B8E-8BC3-425258B38932}" destId="{E0A4E216-06EA-437C-A041-FADB46AF1E74}" srcOrd="1" destOrd="0" presId="urn:microsoft.com/office/officeart/2009/3/layout/HorizontalOrganizationChart"/>
    <dgm:cxn modelId="{7DCBEAFB-0F9E-4739-BB3E-7E35C50C1420}" type="presParOf" srcId="{68A0F3F8-830C-4FFB-9259-DC0DE1D46F0F}" destId="{A09BCC61-BEB7-4908-9C4E-2BBA39A52EE9}" srcOrd="1" destOrd="0" presId="urn:microsoft.com/office/officeart/2009/3/layout/HorizontalOrganizationChart"/>
    <dgm:cxn modelId="{6586BFE8-2060-40CF-AE94-1AEA47E9D0CA}" type="presParOf" srcId="{68A0F3F8-830C-4FFB-9259-DC0DE1D46F0F}" destId="{C2D8926E-FD66-4948-81C6-F3F1BDE84DAD}" srcOrd="2" destOrd="0" presId="urn:microsoft.com/office/officeart/2009/3/layout/HorizontalOrganizationChart"/>
    <dgm:cxn modelId="{8B3E1715-91F7-4639-B64C-1A0B8284EFC2}" type="presParOf" srcId="{C2D8926E-FD66-4948-81C6-F3F1BDE84DAD}" destId="{E5C26BAB-7495-4B0F-AA5F-52846EAFEBEF}" srcOrd="0" destOrd="0" presId="urn:microsoft.com/office/officeart/2009/3/layout/HorizontalOrganizationChart"/>
    <dgm:cxn modelId="{337B6698-3D00-45B7-898D-28BF9713A55C}" type="presParOf" srcId="{C2D8926E-FD66-4948-81C6-F3F1BDE84DAD}" destId="{3E444898-515F-463B-AAAD-C3EF55245408}" srcOrd="1" destOrd="0" presId="urn:microsoft.com/office/officeart/2009/3/layout/HorizontalOrganizationChart"/>
    <dgm:cxn modelId="{F2FF8D8C-D2E7-4DB4-8A8C-1079B776BAE1}" type="presParOf" srcId="{3E444898-515F-463B-AAAD-C3EF55245408}" destId="{29F0A0FA-5F4A-4BCA-BA1B-95D18170F4F7}" srcOrd="0" destOrd="0" presId="urn:microsoft.com/office/officeart/2009/3/layout/HorizontalOrganizationChart"/>
    <dgm:cxn modelId="{9715B45C-DB03-42DB-8882-B658643DC169}" type="presParOf" srcId="{29F0A0FA-5F4A-4BCA-BA1B-95D18170F4F7}" destId="{D90F47B9-1BF6-4333-953B-4C61576446C3}" srcOrd="0" destOrd="0" presId="urn:microsoft.com/office/officeart/2009/3/layout/HorizontalOrganizationChart"/>
    <dgm:cxn modelId="{A6315C17-3A06-43EF-9D84-F33D082AC0D3}" type="presParOf" srcId="{29F0A0FA-5F4A-4BCA-BA1B-95D18170F4F7}" destId="{25CB022A-A499-426A-AB57-43AE469CE930}" srcOrd="1" destOrd="0" presId="urn:microsoft.com/office/officeart/2009/3/layout/HorizontalOrganizationChart"/>
    <dgm:cxn modelId="{F6B0C41B-077E-47C7-9311-8C196168B173}" type="presParOf" srcId="{3E444898-515F-463B-AAAD-C3EF55245408}" destId="{BEECA5AB-3D99-44A2-9FD8-A67D912F275A}" srcOrd="1" destOrd="0" presId="urn:microsoft.com/office/officeart/2009/3/layout/HorizontalOrganizationChart"/>
    <dgm:cxn modelId="{76552FE0-1080-47E7-8B4B-3B0AE217BEE3}" type="presParOf" srcId="{3E444898-515F-463B-AAAD-C3EF55245408}" destId="{21BD0CA7-0467-45FB-A04D-4F9541A93E99}" srcOrd="2" destOrd="0" presId="urn:microsoft.com/office/officeart/2009/3/layout/HorizontalOrganizationChart"/>
    <dgm:cxn modelId="{F56AA8E2-8A1E-4FA0-ACF8-750D6B4C64B2}" type="presParOf" srcId="{C2D8926E-FD66-4948-81C6-F3F1BDE84DAD}" destId="{F0180FCE-BEDE-42B4-8C2D-F413C5E3BA89}" srcOrd="2" destOrd="0" presId="urn:microsoft.com/office/officeart/2009/3/layout/HorizontalOrganizationChart"/>
    <dgm:cxn modelId="{2F4DBA1E-4C6D-4C07-BD51-C228105447B1}" type="presParOf" srcId="{C2D8926E-FD66-4948-81C6-F3F1BDE84DAD}" destId="{79A993FF-6725-40A7-95CE-CC32DB5A26DE}" srcOrd="3" destOrd="0" presId="urn:microsoft.com/office/officeart/2009/3/layout/HorizontalOrganizationChart"/>
    <dgm:cxn modelId="{3D95C985-E0F6-4FEC-8539-D3F12A196FB4}" type="presParOf" srcId="{79A993FF-6725-40A7-95CE-CC32DB5A26DE}" destId="{85B7B98B-F0AA-453B-B5B2-626E0E276CAE}" srcOrd="0" destOrd="0" presId="urn:microsoft.com/office/officeart/2009/3/layout/HorizontalOrganizationChart"/>
    <dgm:cxn modelId="{3F71919A-8FAD-4B1B-BE7E-ABE6EE378BFA}" type="presParOf" srcId="{85B7B98B-F0AA-453B-B5B2-626E0E276CAE}" destId="{4AA7CF6A-BF20-45DD-9EF1-16847CA40F05}" srcOrd="0" destOrd="0" presId="urn:microsoft.com/office/officeart/2009/3/layout/HorizontalOrganizationChart"/>
    <dgm:cxn modelId="{4E03621E-F897-4B03-8C14-A5652242336A}" type="presParOf" srcId="{85B7B98B-F0AA-453B-B5B2-626E0E276CAE}" destId="{62AA9CD5-483B-4A25-B00B-D025E0ECCA87}" srcOrd="1" destOrd="0" presId="urn:microsoft.com/office/officeart/2009/3/layout/HorizontalOrganizationChart"/>
    <dgm:cxn modelId="{4A06F477-2C45-479A-928B-7455B5A18CE1}" type="presParOf" srcId="{79A993FF-6725-40A7-95CE-CC32DB5A26DE}" destId="{DDFBF3EC-3C2D-404F-B7D8-98A8AF1ECB89}" srcOrd="1" destOrd="0" presId="urn:microsoft.com/office/officeart/2009/3/layout/HorizontalOrganizationChart"/>
    <dgm:cxn modelId="{2ACEAF1D-54F9-424B-AE40-503435738321}" type="presParOf" srcId="{79A993FF-6725-40A7-95CE-CC32DB5A26DE}" destId="{4B2B1FCC-4BBE-4457-8F1F-164614D42C37}" srcOrd="2" destOrd="0" presId="urn:microsoft.com/office/officeart/2009/3/layout/HorizontalOrganizationChart"/>
    <dgm:cxn modelId="{CF486238-FD47-45D8-BADA-ED149A05CC86}" type="presParOf" srcId="{9BCCBE14-6D37-4CDA-9AD2-8DC0B911CF05}" destId="{67CB50B8-C285-4FEE-89E0-B7F069DD8CE6}" srcOrd="2" destOrd="0" presId="urn:microsoft.com/office/officeart/2009/3/layout/HorizontalOrganizationChart"/>
    <dgm:cxn modelId="{DCAA2E00-5D84-4357-820F-FB697F2E01AA}" type="presParOf" srcId="{9BCCBE14-6D37-4CDA-9AD2-8DC0B911CF05}" destId="{916000C3-763E-4B5D-9143-E19A3E0AEFE0}" srcOrd="3" destOrd="0" presId="urn:microsoft.com/office/officeart/2009/3/layout/HorizontalOrganizationChart"/>
    <dgm:cxn modelId="{AD53DAC6-75D4-42B8-81DC-06A7DC8E12E3}" type="presParOf" srcId="{916000C3-763E-4B5D-9143-E19A3E0AEFE0}" destId="{C4608F28-D851-4165-9403-45E3DB4CA61F}" srcOrd="0" destOrd="0" presId="urn:microsoft.com/office/officeart/2009/3/layout/HorizontalOrganizationChart"/>
    <dgm:cxn modelId="{8F257143-1E3A-4A43-8E58-3AACC3186C3E}" type="presParOf" srcId="{C4608F28-D851-4165-9403-45E3DB4CA61F}" destId="{D1A4F124-9B1E-4C69-AA8D-2C11657F14B4}" srcOrd="0" destOrd="0" presId="urn:microsoft.com/office/officeart/2009/3/layout/HorizontalOrganizationChart"/>
    <dgm:cxn modelId="{8773462E-C2A4-4917-AB35-A9991C918EBA}" type="presParOf" srcId="{C4608F28-D851-4165-9403-45E3DB4CA61F}" destId="{8C366744-88CE-4CFC-B65A-423FD752C6F6}" srcOrd="1" destOrd="0" presId="urn:microsoft.com/office/officeart/2009/3/layout/HorizontalOrganizationChart"/>
    <dgm:cxn modelId="{3733CFDF-C849-4E14-AC44-3F43A698EBE0}" type="presParOf" srcId="{916000C3-763E-4B5D-9143-E19A3E0AEFE0}" destId="{6200284A-4DC7-464C-837A-A31F7314D629}" srcOrd="1" destOrd="0" presId="urn:microsoft.com/office/officeart/2009/3/layout/HorizontalOrganizationChart"/>
    <dgm:cxn modelId="{4FDB4A77-7C88-4A40-96FB-07E5F9C6BAB6}" type="presParOf" srcId="{916000C3-763E-4B5D-9143-E19A3E0AEFE0}" destId="{3FBA7BB4-217A-4A22-AAB4-D6505FE6F412}" srcOrd="2" destOrd="0" presId="urn:microsoft.com/office/officeart/2009/3/layout/HorizontalOrganizationChart"/>
    <dgm:cxn modelId="{AF0F7609-732F-43E0-BE84-096731646CC9}" type="presParOf" srcId="{3FBA7BB4-217A-4A22-AAB4-D6505FE6F412}" destId="{7A568DD8-B0E4-4798-9112-08A6E195B003}" srcOrd="0" destOrd="0" presId="urn:microsoft.com/office/officeart/2009/3/layout/HorizontalOrganizationChart"/>
    <dgm:cxn modelId="{38E8BD2E-4CE6-4FB7-8B89-9F0F55B1A8BD}" type="presParOf" srcId="{3FBA7BB4-217A-4A22-AAB4-D6505FE6F412}" destId="{91F628CE-D24C-4361-ABBF-986E7800EE6F}" srcOrd="1" destOrd="0" presId="urn:microsoft.com/office/officeart/2009/3/layout/HorizontalOrganizationChart"/>
    <dgm:cxn modelId="{77ED1339-C639-446B-A948-AB3234A839A0}" type="presParOf" srcId="{91F628CE-D24C-4361-ABBF-986E7800EE6F}" destId="{84D7187D-68E3-4E3D-89B6-CF595006FA29}" srcOrd="0" destOrd="0" presId="urn:microsoft.com/office/officeart/2009/3/layout/HorizontalOrganizationChart"/>
    <dgm:cxn modelId="{5EC5A90E-E061-44A7-B9C2-997262DFD9A6}" type="presParOf" srcId="{84D7187D-68E3-4E3D-89B6-CF595006FA29}" destId="{3E72E581-9026-444A-B89F-CDBAA5C91D72}" srcOrd="0" destOrd="0" presId="urn:microsoft.com/office/officeart/2009/3/layout/HorizontalOrganizationChart"/>
    <dgm:cxn modelId="{21FA6C1D-2B86-4086-B5FB-76C161D45EDA}" type="presParOf" srcId="{84D7187D-68E3-4E3D-89B6-CF595006FA29}" destId="{694003E5-8709-4E7A-8B26-429C95F2B3CF}" srcOrd="1" destOrd="0" presId="urn:microsoft.com/office/officeart/2009/3/layout/HorizontalOrganizationChart"/>
    <dgm:cxn modelId="{CD5DDFC5-4836-4CEF-B343-9DF722B3D597}" type="presParOf" srcId="{91F628CE-D24C-4361-ABBF-986E7800EE6F}" destId="{4B4C3F59-4585-4EDF-84F2-663FD0DCAFE7}" srcOrd="1" destOrd="0" presId="urn:microsoft.com/office/officeart/2009/3/layout/HorizontalOrganizationChart"/>
    <dgm:cxn modelId="{7BEEBC57-71BE-4BD4-B74E-FEE7F22B9EDC}" type="presParOf" srcId="{91F628CE-D24C-4361-ABBF-986E7800EE6F}" destId="{B2042C96-DAA4-4761-8DFB-8A28A67ECFF5}" srcOrd="2" destOrd="0" presId="urn:microsoft.com/office/officeart/2009/3/layout/HorizontalOrganizationChart"/>
    <dgm:cxn modelId="{1E825F4C-E5B0-4717-80B7-81F06D17351B}" type="presParOf" srcId="{B2042C96-DAA4-4761-8DFB-8A28A67ECFF5}" destId="{3D7E9DCF-82B7-4A39-8D44-C0A53F3326E4}" srcOrd="0" destOrd="0" presId="urn:microsoft.com/office/officeart/2009/3/layout/HorizontalOrganizationChart"/>
    <dgm:cxn modelId="{03CF88FE-808F-4366-8FE2-E41F1F854BB0}" type="presParOf" srcId="{B2042C96-DAA4-4761-8DFB-8A28A67ECFF5}" destId="{63874309-AD0D-4C59-A98B-FF8B4C6A9789}" srcOrd="1" destOrd="0" presId="urn:microsoft.com/office/officeart/2009/3/layout/HorizontalOrganizationChart"/>
    <dgm:cxn modelId="{B4BCF972-A74C-4BEA-9E3E-6807DAD48E3B}" type="presParOf" srcId="{63874309-AD0D-4C59-A98B-FF8B4C6A9789}" destId="{BDC95B47-519F-487F-AEE8-E12F0822260E}" srcOrd="0" destOrd="0" presId="urn:microsoft.com/office/officeart/2009/3/layout/HorizontalOrganizationChart"/>
    <dgm:cxn modelId="{2A53F3FC-AE16-4E63-AC5D-2AEED963B9D6}" type="presParOf" srcId="{BDC95B47-519F-487F-AEE8-E12F0822260E}" destId="{E37E9AE6-B072-487B-973A-1A8FF75769A0}" srcOrd="0" destOrd="0" presId="urn:microsoft.com/office/officeart/2009/3/layout/HorizontalOrganizationChart"/>
    <dgm:cxn modelId="{B15D8433-5FA9-488E-91F1-81E9BCBC8702}" type="presParOf" srcId="{BDC95B47-519F-487F-AEE8-E12F0822260E}" destId="{EDB5C041-5033-41DE-9677-83796723C485}" srcOrd="1" destOrd="0" presId="urn:microsoft.com/office/officeart/2009/3/layout/HorizontalOrganizationChart"/>
    <dgm:cxn modelId="{01125D76-4576-4506-95DC-44669EEDDD56}" type="presParOf" srcId="{63874309-AD0D-4C59-A98B-FF8B4C6A9789}" destId="{B30E25BF-0C6A-4AD0-82B3-25598189AD37}" srcOrd="1" destOrd="0" presId="urn:microsoft.com/office/officeart/2009/3/layout/HorizontalOrganizationChart"/>
    <dgm:cxn modelId="{0A6967DA-A298-4A93-B19D-9A025A8AE056}" type="presParOf" srcId="{63874309-AD0D-4C59-A98B-FF8B4C6A9789}" destId="{F9591980-53FB-4212-B972-D286BB56126F}" srcOrd="2" destOrd="0" presId="urn:microsoft.com/office/officeart/2009/3/layout/HorizontalOrganizationChart"/>
    <dgm:cxn modelId="{2B84AB95-A7AA-444E-94D0-5313A59C125F}" type="presParOf" srcId="{3FBA7BB4-217A-4A22-AAB4-D6505FE6F412}" destId="{B46680BD-DCC2-46C0-B8B0-B03824264E25}" srcOrd="2" destOrd="0" presId="urn:microsoft.com/office/officeart/2009/3/layout/HorizontalOrganizationChart"/>
    <dgm:cxn modelId="{B4AC1FDA-D747-440A-8DCA-13F6A0A3362F}" type="presParOf" srcId="{3FBA7BB4-217A-4A22-AAB4-D6505FE6F412}" destId="{231977FC-7732-4F33-8B69-DAF532EE1513}" srcOrd="3" destOrd="0" presId="urn:microsoft.com/office/officeart/2009/3/layout/HorizontalOrganizationChart"/>
    <dgm:cxn modelId="{785B6047-56D4-4DEF-B670-BEB466DA6BA8}" type="presParOf" srcId="{231977FC-7732-4F33-8B69-DAF532EE1513}" destId="{BC1CA7E4-E3F6-41E7-8E22-F340D8B7D8F7}" srcOrd="0" destOrd="0" presId="urn:microsoft.com/office/officeart/2009/3/layout/HorizontalOrganizationChart"/>
    <dgm:cxn modelId="{2E1D7F92-E42B-4581-AAB7-CB59103C798E}" type="presParOf" srcId="{BC1CA7E4-E3F6-41E7-8E22-F340D8B7D8F7}" destId="{20EF6A40-E501-4C0C-917E-BE9A13DD965D}" srcOrd="0" destOrd="0" presId="urn:microsoft.com/office/officeart/2009/3/layout/HorizontalOrganizationChart"/>
    <dgm:cxn modelId="{872E319A-DFBB-451D-95A1-96BD5197933C}" type="presParOf" srcId="{BC1CA7E4-E3F6-41E7-8E22-F340D8B7D8F7}" destId="{556285B6-D0E7-4D17-9EE6-BD8F900BAB65}" srcOrd="1" destOrd="0" presId="urn:microsoft.com/office/officeart/2009/3/layout/HorizontalOrganizationChart"/>
    <dgm:cxn modelId="{7804E523-D3FB-4429-89F5-3B24ED948691}" type="presParOf" srcId="{231977FC-7732-4F33-8B69-DAF532EE1513}" destId="{42C55870-2F32-4252-B759-0D6EBF740909}" srcOrd="1" destOrd="0" presId="urn:microsoft.com/office/officeart/2009/3/layout/HorizontalOrganizationChart"/>
    <dgm:cxn modelId="{041C049A-3538-42C9-970D-F8093EFEBABD}" type="presParOf" srcId="{231977FC-7732-4F33-8B69-DAF532EE1513}" destId="{260BFD6D-A5FC-4B02-82C4-4104F6ED9470}" srcOrd="2" destOrd="0" presId="urn:microsoft.com/office/officeart/2009/3/layout/HorizontalOrganizationChart"/>
    <dgm:cxn modelId="{9179D6DE-2794-45C1-B12F-7C8C17F0C62A}" type="presParOf" srcId="{9BCCBE14-6D37-4CDA-9AD2-8DC0B911CF05}" destId="{2C44537D-DA7B-4EF0-9B2C-B7C6AC6D0703}" srcOrd="4" destOrd="0" presId="urn:microsoft.com/office/officeart/2009/3/layout/HorizontalOrganizationChart"/>
    <dgm:cxn modelId="{D403F1DD-72A7-450F-A999-BEE691CAA472}" type="presParOf" srcId="{9BCCBE14-6D37-4CDA-9AD2-8DC0B911CF05}" destId="{FA415946-6ACF-41E2-9E75-7D8C31DF174D}" srcOrd="5" destOrd="0" presId="urn:microsoft.com/office/officeart/2009/3/layout/HorizontalOrganizationChart"/>
    <dgm:cxn modelId="{C02A27BB-8438-410F-B002-9054A1AE73DF}" type="presParOf" srcId="{FA415946-6ACF-41E2-9E75-7D8C31DF174D}" destId="{242B7287-A63C-41E3-919F-FE652082C826}" srcOrd="0" destOrd="0" presId="urn:microsoft.com/office/officeart/2009/3/layout/HorizontalOrganizationChart"/>
    <dgm:cxn modelId="{CBF4859B-C534-4537-9837-3F4BE48F017B}" type="presParOf" srcId="{242B7287-A63C-41E3-919F-FE652082C826}" destId="{C816FB1F-4311-44EF-9A8E-ADAF33CE570D}" srcOrd="0" destOrd="0" presId="urn:microsoft.com/office/officeart/2009/3/layout/HorizontalOrganizationChart"/>
    <dgm:cxn modelId="{2188D0C2-06FD-4C2B-9E95-FBEA09D47B68}" type="presParOf" srcId="{242B7287-A63C-41E3-919F-FE652082C826}" destId="{34C2A219-0A90-4D69-B2E7-AD41398647A6}" srcOrd="1" destOrd="0" presId="urn:microsoft.com/office/officeart/2009/3/layout/HorizontalOrganizationChart"/>
    <dgm:cxn modelId="{ECA3E2E2-3669-4167-89B7-F5C85F2623EA}" type="presParOf" srcId="{FA415946-6ACF-41E2-9E75-7D8C31DF174D}" destId="{78DB31DC-5DE8-4B27-A1AD-BEC9F4F4EB4F}" srcOrd="1" destOrd="0" presId="urn:microsoft.com/office/officeart/2009/3/layout/HorizontalOrganizationChart"/>
    <dgm:cxn modelId="{48E16CA8-E3D4-485F-A4F2-313D44C77710}" type="presParOf" srcId="{FA415946-6ACF-41E2-9E75-7D8C31DF174D}" destId="{573D1C6B-769A-4A61-BEB1-F9BD48CCFF70}" srcOrd="2" destOrd="0" presId="urn:microsoft.com/office/officeart/2009/3/layout/HorizontalOrganizationChart"/>
    <dgm:cxn modelId="{5B9F6CEE-233F-4611-B848-DE989B1FB087}" type="presParOf" srcId="{573D1C6B-769A-4A61-BEB1-F9BD48CCFF70}" destId="{1C4AEA9C-A264-452E-85B4-5677FC94988B}" srcOrd="0" destOrd="0" presId="urn:microsoft.com/office/officeart/2009/3/layout/HorizontalOrganizationChart"/>
    <dgm:cxn modelId="{67C80B2C-943B-4ED5-A14E-CA01DB0BD598}" type="presParOf" srcId="{573D1C6B-769A-4A61-BEB1-F9BD48CCFF70}" destId="{0FF49F9D-F74E-4DA3-8E17-1949C311A90D}" srcOrd="1" destOrd="0" presId="urn:microsoft.com/office/officeart/2009/3/layout/HorizontalOrganizationChart"/>
    <dgm:cxn modelId="{97BB4E6F-F273-49D0-8ED4-82E13D754536}" type="presParOf" srcId="{0FF49F9D-F74E-4DA3-8E17-1949C311A90D}" destId="{3C6C47D6-099B-4C4E-ABD5-32EB42D21E55}" srcOrd="0" destOrd="0" presId="urn:microsoft.com/office/officeart/2009/3/layout/HorizontalOrganizationChart"/>
    <dgm:cxn modelId="{C18DAB57-8DA8-45A8-8D3F-A56EF1E160C4}" type="presParOf" srcId="{3C6C47D6-099B-4C4E-ABD5-32EB42D21E55}" destId="{B8022EDE-8E18-44A0-B3B4-188EE8404781}" srcOrd="0" destOrd="0" presId="urn:microsoft.com/office/officeart/2009/3/layout/HorizontalOrganizationChart"/>
    <dgm:cxn modelId="{D63287D3-29A8-4186-BDAB-752C123ECED3}" type="presParOf" srcId="{3C6C47D6-099B-4C4E-ABD5-32EB42D21E55}" destId="{475A2FF9-2DDC-4A73-8F1A-B17BE6E34196}" srcOrd="1" destOrd="0" presId="urn:microsoft.com/office/officeart/2009/3/layout/HorizontalOrganizationChart"/>
    <dgm:cxn modelId="{D124B7E4-A46D-4E01-9E82-C1D7EA3FD127}" type="presParOf" srcId="{0FF49F9D-F74E-4DA3-8E17-1949C311A90D}" destId="{0F3B2093-7E58-4712-B34D-F029C951E34F}" srcOrd="1" destOrd="0" presId="urn:microsoft.com/office/officeart/2009/3/layout/HorizontalOrganizationChart"/>
    <dgm:cxn modelId="{C1346BFF-675D-485E-8729-3378A3148358}" type="presParOf" srcId="{0FF49F9D-F74E-4DA3-8E17-1949C311A90D}" destId="{41B2E6EC-DEEC-4587-AB36-A3238CF30EA4}" srcOrd="2" destOrd="0" presId="urn:microsoft.com/office/officeart/2009/3/layout/HorizontalOrganizationChart"/>
    <dgm:cxn modelId="{A9C87BE9-6C22-4492-9EB4-22C791BC5790}" type="presParOf" srcId="{41B2E6EC-DEEC-4587-AB36-A3238CF30EA4}" destId="{1F79BAE4-E774-49EE-97F5-85031442E7BE}" srcOrd="0" destOrd="0" presId="urn:microsoft.com/office/officeart/2009/3/layout/HorizontalOrganizationChart"/>
    <dgm:cxn modelId="{98D2402D-392C-4500-A9E0-E6FABCA5DC3C}" type="presParOf" srcId="{41B2E6EC-DEEC-4587-AB36-A3238CF30EA4}" destId="{B00E588C-6EF9-4685-B163-90E01289D1D6}" srcOrd="1" destOrd="0" presId="urn:microsoft.com/office/officeart/2009/3/layout/HorizontalOrganizationChart"/>
    <dgm:cxn modelId="{1FC308CF-A3B7-4298-AA1E-F24C1DA4F268}" type="presParOf" srcId="{B00E588C-6EF9-4685-B163-90E01289D1D6}" destId="{0AB3A0B2-976B-4F0E-BAE3-689C33700BF7}" srcOrd="0" destOrd="0" presId="urn:microsoft.com/office/officeart/2009/3/layout/HorizontalOrganizationChart"/>
    <dgm:cxn modelId="{8BEE219D-5829-4BD8-9718-CE744EEFD9AB}" type="presParOf" srcId="{0AB3A0B2-976B-4F0E-BAE3-689C33700BF7}" destId="{DBEEC93B-0AF2-4200-B863-77508C9A46AB}" srcOrd="0" destOrd="0" presId="urn:microsoft.com/office/officeart/2009/3/layout/HorizontalOrganizationChart"/>
    <dgm:cxn modelId="{744AA39B-44D2-45F1-9721-B60C6FB14201}" type="presParOf" srcId="{0AB3A0B2-976B-4F0E-BAE3-689C33700BF7}" destId="{41C32694-925A-423D-BF42-4D600675DB00}" srcOrd="1" destOrd="0" presId="urn:microsoft.com/office/officeart/2009/3/layout/HorizontalOrganizationChart"/>
    <dgm:cxn modelId="{7C899F0D-6529-4DD7-8E91-7773D6B822E6}" type="presParOf" srcId="{B00E588C-6EF9-4685-B163-90E01289D1D6}" destId="{E1D756C4-D02C-4831-A5BD-312DA62712E1}" srcOrd="1" destOrd="0" presId="urn:microsoft.com/office/officeart/2009/3/layout/HorizontalOrganizationChart"/>
    <dgm:cxn modelId="{8EAD0492-2307-4A72-A0A2-CA2BAFF2503B}" type="presParOf" srcId="{B00E588C-6EF9-4685-B163-90E01289D1D6}" destId="{1EB1FE19-84BB-4696-BBF6-12F160D7063C}" srcOrd="2" destOrd="0" presId="urn:microsoft.com/office/officeart/2009/3/layout/HorizontalOrganizationChart"/>
    <dgm:cxn modelId="{3AC2231C-E961-47F1-9AA1-F437ED2467FA}" type="presParOf" srcId="{41B2E6EC-DEEC-4587-AB36-A3238CF30EA4}" destId="{004F1F77-8A3A-4C46-947F-4B4742A35876}" srcOrd="2" destOrd="0" presId="urn:microsoft.com/office/officeart/2009/3/layout/HorizontalOrganizationChart"/>
    <dgm:cxn modelId="{44468041-50CF-450F-B8A5-58C0F9359B5F}" type="presParOf" srcId="{41B2E6EC-DEEC-4587-AB36-A3238CF30EA4}" destId="{04750592-2EE6-4541-8EA9-5D5EA6BB1F50}" srcOrd="3" destOrd="0" presId="urn:microsoft.com/office/officeart/2009/3/layout/HorizontalOrganizationChart"/>
    <dgm:cxn modelId="{6B24B828-2E27-43C2-B9FE-96539D7A48FC}" type="presParOf" srcId="{04750592-2EE6-4541-8EA9-5D5EA6BB1F50}" destId="{613B9567-04E9-4C6D-A696-B690B21A410B}" srcOrd="0" destOrd="0" presId="urn:microsoft.com/office/officeart/2009/3/layout/HorizontalOrganizationChart"/>
    <dgm:cxn modelId="{604D7673-4FE3-4F26-B7B9-9FE006DA1A9F}" type="presParOf" srcId="{613B9567-04E9-4C6D-A696-B690B21A410B}" destId="{CEB77B31-5967-43D1-B967-07ECA7BC3FAE}" srcOrd="0" destOrd="0" presId="urn:microsoft.com/office/officeart/2009/3/layout/HorizontalOrganizationChart"/>
    <dgm:cxn modelId="{99187CDF-7498-4FB7-A489-C5B9AA794781}" type="presParOf" srcId="{613B9567-04E9-4C6D-A696-B690B21A410B}" destId="{0859A86D-57CD-46F3-9D6F-4F86C6974092}" srcOrd="1" destOrd="0" presId="urn:microsoft.com/office/officeart/2009/3/layout/HorizontalOrganizationChart"/>
    <dgm:cxn modelId="{5F2AE170-ABC0-479B-9368-97348CA598A3}" type="presParOf" srcId="{04750592-2EE6-4541-8EA9-5D5EA6BB1F50}" destId="{3446C392-E4B7-4B43-B84F-7E829637C7D6}" srcOrd="1" destOrd="0" presId="urn:microsoft.com/office/officeart/2009/3/layout/HorizontalOrganizationChart"/>
    <dgm:cxn modelId="{47D9DBD5-1A55-4D7D-824F-FA73E20640A8}" type="presParOf" srcId="{04750592-2EE6-4541-8EA9-5D5EA6BB1F50}" destId="{EF3764A5-3464-4018-B509-DC5BF2A1E538}" srcOrd="2" destOrd="0" presId="urn:microsoft.com/office/officeart/2009/3/layout/HorizontalOrganizationChart"/>
    <dgm:cxn modelId="{9575CE04-7E4D-4E55-9194-25F4D6C4C0C3}" type="presParOf" srcId="{EF3764A5-3464-4018-B509-DC5BF2A1E538}" destId="{41CABFF5-562A-4DDC-AE5F-6D5F40B386E4}" srcOrd="0" destOrd="0" presId="urn:microsoft.com/office/officeart/2009/3/layout/HorizontalOrganizationChart"/>
    <dgm:cxn modelId="{7C1067E9-8431-418B-B1E1-DCC373AE1A76}" type="presParOf" srcId="{EF3764A5-3464-4018-B509-DC5BF2A1E538}" destId="{A9FED727-4116-4DA0-99A6-AF5B36A319CE}" srcOrd="1" destOrd="0" presId="urn:microsoft.com/office/officeart/2009/3/layout/HorizontalOrganizationChart"/>
    <dgm:cxn modelId="{C2D01FB0-8316-4F87-ABA3-178255C667CA}" type="presParOf" srcId="{A9FED727-4116-4DA0-99A6-AF5B36A319CE}" destId="{0977CFB7-46A5-49E1-B2B9-1CB279196979}" srcOrd="0" destOrd="0" presId="urn:microsoft.com/office/officeart/2009/3/layout/HorizontalOrganizationChart"/>
    <dgm:cxn modelId="{6FAE15C2-3182-4D0A-873D-E5D3098AB64B}" type="presParOf" srcId="{0977CFB7-46A5-49E1-B2B9-1CB279196979}" destId="{464051D9-D1CA-489E-A1E5-B30D566FAF90}" srcOrd="0" destOrd="0" presId="urn:microsoft.com/office/officeart/2009/3/layout/HorizontalOrganizationChart"/>
    <dgm:cxn modelId="{B32890A2-EF15-4B09-98F7-FAF73870EAB6}" type="presParOf" srcId="{0977CFB7-46A5-49E1-B2B9-1CB279196979}" destId="{82C2C784-8B2F-468B-A9A6-C7040E3DDCFD}" srcOrd="1" destOrd="0" presId="urn:microsoft.com/office/officeart/2009/3/layout/HorizontalOrganizationChart"/>
    <dgm:cxn modelId="{E96F16B1-ABB7-4949-94EB-6D2604DD3D7E}" type="presParOf" srcId="{A9FED727-4116-4DA0-99A6-AF5B36A319CE}" destId="{CBB623E8-1AE2-499A-A299-6C19FB48E330}" srcOrd="1" destOrd="0" presId="urn:microsoft.com/office/officeart/2009/3/layout/HorizontalOrganizationChart"/>
    <dgm:cxn modelId="{6E55C55D-F5FC-4CBE-A26A-A2A26F39D753}" type="presParOf" srcId="{A9FED727-4116-4DA0-99A6-AF5B36A319CE}" destId="{DB58413F-76F8-4132-9016-F8A02DF77CFD}" srcOrd="2" destOrd="0" presId="urn:microsoft.com/office/officeart/2009/3/layout/HorizontalOrganizationChart"/>
    <dgm:cxn modelId="{4EC4F7CD-D9B9-4140-A278-601BE0B579F5}" type="presParOf" srcId="{573D1C6B-769A-4A61-BEB1-F9BD48CCFF70}" destId="{3A3C18F9-FCB5-4383-8385-387C5ED077C4}" srcOrd="2" destOrd="0" presId="urn:microsoft.com/office/officeart/2009/3/layout/HorizontalOrganizationChart"/>
    <dgm:cxn modelId="{9618968A-3455-4D6D-B922-E556A2FB9E20}" type="presParOf" srcId="{573D1C6B-769A-4A61-BEB1-F9BD48CCFF70}" destId="{55EC453E-2129-4939-A7F3-932EE06D5B3D}" srcOrd="3" destOrd="0" presId="urn:microsoft.com/office/officeart/2009/3/layout/HorizontalOrganizationChart"/>
    <dgm:cxn modelId="{5D25D2A1-412C-4434-8339-BCA1DD8CE347}" type="presParOf" srcId="{55EC453E-2129-4939-A7F3-932EE06D5B3D}" destId="{6C1DBA7C-C79C-4681-BC0A-CD5A346EB498}" srcOrd="0" destOrd="0" presId="urn:microsoft.com/office/officeart/2009/3/layout/HorizontalOrganizationChart"/>
    <dgm:cxn modelId="{87F03BF4-32CD-4B0E-B6AF-365A1F48E743}" type="presParOf" srcId="{6C1DBA7C-C79C-4681-BC0A-CD5A346EB498}" destId="{818BC6F9-8B54-48CA-952D-A12C9CAD2BE3}" srcOrd="0" destOrd="0" presId="urn:microsoft.com/office/officeart/2009/3/layout/HorizontalOrganizationChart"/>
    <dgm:cxn modelId="{D97716EE-5286-4746-AFBA-27EB607B3F0C}" type="presParOf" srcId="{6C1DBA7C-C79C-4681-BC0A-CD5A346EB498}" destId="{687F2453-4549-450C-BB0A-1BDB2E4A8264}" srcOrd="1" destOrd="0" presId="urn:microsoft.com/office/officeart/2009/3/layout/HorizontalOrganizationChart"/>
    <dgm:cxn modelId="{6BD430A7-A82C-4893-926E-BBAE74A39FEA}" type="presParOf" srcId="{55EC453E-2129-4939-A7F3-932EE06D5B3D}" destId="{B8446C7E-748D-4AA7-A8EE-5027927276F7}" srcOrd="1" destOrd="0" presId="urn:microsoft.com/office/officeart/2009/3/layout/HorizontalOrganizationChart"/>
    <dgm:cxn modelId="{DD7A4568-3285-470C-AD8A-8F931EFBB3E9}" type="presParOf" srcId="{55EC453E-2129-4939-A7F3-932EE06D5B3D}" destId="{33FF1376-9B47-4CF5-914A-39653A1E9C8B}" srcOrd="2" destOrd="0" presId="urn:microsoft.com/office/officeart/2009/3/layout/HorizontalOrganizationChart"/>
    <dgm:cxn modelId="{F5D36674-EB37-410C-8614-234BBF0397B4}" type="presParOf" srcId="{33FF1376-9B47-4CF5-914A-39653A1E9C8B}" destId="{5BC28768-378F-42DE-9AF9-11682D80C3D7}" srcOrd="0" destOrd="0" presId="urn:microsoft.com/office/officeart/2009/3/layout/HorizontalOrganizationChart"/>
    <dgm:cxn modelId="{27B484F4-8CD9-4586-BE40-FEC8C19A5DE6}" type="presParOf" srcId="{33FF1376-9B47-4CF5-914A-39653A1E9C8B}" destId="{9313ACB1-03D6-44FC-9151-BF16391BEE3B}" srcOrd="1" destOrd="0" presId="urn:microsoft.com/office/officeart/2009/3/layout/HorizontalOrganizationChart"/>
    <dgm:cxn modelId="{D1649E39-9B60-49CF-965D-2CC576FF196B}" type="presParOf" srcId="{9313ACB1-03D6-44FC-9151-BF16391BEE3B}" destId="{8D6C19A5-455D-443F-93F9-04461A497CD6}" srcOrd="0" destOrd="0" presId="urn:microsoft.com/office/officeart/2009/3/layout/HorizontalOrganizationChart"/>
    <dgm:cxn modelId="{F3490740-9F02-49BE-8D4D-902F8621D210}" type="presParOf" srcId="{8D6C19A5-455D-443F-93F9-04461A497CD6}" destId="{E4F25D6D-245C-495D-9A79-C57C5EA9DD4D}" srcOrd="0" destOrd="0" presId="urn:microsoft.com/office/officeart/2009/3/layout/HorizontalOrganizationChart"/>
    <dgm:cxn modelId="{9ED5AE98-6C59-4732-B9E9-E54AB995DC4E}" type="presParOf" srcId="{8D6C19A5-455D-443F-93F9-04461A497CD6}" destId="{27E48146-2B82-475F-9FFB-731656D41941}" srcOrd="1" destOrd="0" presId="urn:microsoft.com/office/officeart/2009/3/layout/HorizontalOrganizationChart"/>
    <dgm:cxn modelId="{8ECDC509-EE5D-482C-BF93-C19969ECD0BA}" type="presParOf" srcId="{9313ACB1-03D6-44FC-9151-BF16391BEE3B}" destId="{616ACEF2-C9BC-40AF-BC5D-9C254FB99AA7}" srcOrd="1" destOrd="0" presId="urn:microsoft.com/office/officeart/2009/3/layout/HorizontalOrganizationChart"/>
    <dgm:cxn modelId="{8056C70B-2F2D-4DCC-BB9F-680522D91AE6}" type="presParOf" srcId="{9313ACB1-03D6-44FC-9151-BF16391BEE3B}" destId="{0DABBE4C-12CD-47B6-BC34-A077C04EC9EC}" srcOrd="2" destOrd="0" presId="urn:microsoft.com/office/officeart/2009/3/layout/HorizontalOrganizationChart"/>
    <dgm:cxn modelId="{B3D59C2E-B223-486A-B793-BF4BE404E6E9}" type="presParOf" srcId="{573D1C6B-769A-4A61-BEB1-F9BD48CCFF70}" destId="{F691E9A5-A16A-4846-99F5-7C2532B20E5A}" srcOrd="4" destOrd="0" presId="urn:microsoft.com/office/officeart/2009/3/layout/HorizontalOrganizationChart"/>
    <dgm:cxn modelId="{BEA916E5-56DF-4B89-95AA-D50E4136882A}" type="presParOf" srcId="{573D1C6B-769A-4A61-BEB1-F9BD48CCFF70}" destId="{5AD99580-ECC1-4AEC-81D1-CAE4066899FF}" srcOrd="5" destOrd="0" presId="urn:microsoft.com/office/officeart/2009/3/layout/HorizontalOrganizationChart"/>
    <dgm:cxn modelId="{F9F9D63D-2468-4ABC-9533-CC710C039BCE}" type="presParOf" srcId="{5AD99580-ECC1-4AEC-81D1-CAE4066899FF}" destId="{CD5D2AE9-2CE0-49C1-B178-3D546457252B}" srcOrd="0" destOrd="0" presId="urn:microsoft.com/office/officeart/2009/3/layout/HorizontalOrganizationChart"/>
    <dgm:cxn modelId="{FCABE92F-0D91-4616-B591-0D9BDBBF4626}" type="presParOf" srcId="{CD5D2AE9-2CE0-49C1-B178-3D546457252B}" destId="{50CA2500-3E62-4571-9555-B22E1193771B}" srcOrd="0" destOrd="0" presId="urn:microsoft.com/office/officeart/2009/3/layout/HorizontalOrganizationChart"/>
    <dgm:cxn modelId="{028EB6D1-00E2-4AB2-9D10-1B6E5CC978D5}" type="presParOf" srcId="{CD5D2AE9-2CE0-49C1-B178-3D546457252B}" destId="{57A12E69-2EC3-4AAF-B040-31F99EC4BDE0}" srcOrd="1" destOrd="0" presId="urn:microsoft.com/office/officeart/2009/3/layout/HorizontalOrganizationChart"/>
    <dgm:cxn modelId="{9F5B661A-5B00-4FB5-9941-EE2283672202}" type="presParOf" srcId="{5AD99580-ECC1-4AEC-81D1-CAE4066899FF}" destId="{E48F0CC9-B25F-4526-8055-2E0F6AD0D17A}" srcOrd="1" destOrd="0" presId="urn:microsoft.com/office/officeart/2009/3/layout/HorizontalOrganizationChart"/>
    <dgm:cxn modelId="{69D1897F-ACE0-4D8E-9FF2-9FA10EA4A4F2}" type="presParOf" srcId="{5AD99580-ECC1-4AEC-81D1-CAE4066899FF}" destId="{17D80042-265D-45C1-9913-84142E732316}" srcOrd="2" destOrd="0" presId="urn:microsoft.com/office/officeart/2009/3/layout/HorizontalOrganizationChart"/>
    <dgm:cxn modelId="{AC1B1C55-D62E-4CEA-96FD-E2709E9E65A8}" type="presParOf" srcId="{17D80042-265D-45C1-9913-84142E732316}" destId="{83793971-4DA0-436F-977C-2B81F3EFE822}" srcOrd="0" destOrd="0" presId="urn:microsoft.com/office/officeart/2009/3/layout/HorizontalOrganizationChart"/>
    <dgm:cxn modelId="{E804B8BD-0DAD-4A35-8974-E8203025EA98}" type="presParOf" srcId="{17D80042-265D-45C1-9913-84142E732316}" destId="{031F4088-7439-4ADF-A513-3CC9AA5A3C28}" srcOrd="1" destOrd="0" presId="urn:microsoft.com/office/officeart/2009/3/layout/HorizontalOrganizationChart"/>
    <dgm:cxn modelId="{2A0D6FF3-66DE-49FF-8A15-F19ABC613131}" type="presParOf" srcId="{031F4088-7439-4ADF-A513-3CC9AA5A3C28}" destId="{0F3A27BE-5B34-4A3A-90FD-714E7E5B1CDB}" srcOrd="0" destOrd="0" presId="urn:microsoft.com/office/officeart/2009/3/layout/HorizontalOrganizationChart"/>
    <dgm:cxn modelId="{3DC24F32-700F-4B0A-AF95-FB7A5A641CA0}" type="presParOf" srcId="{0F3A27BE-5B34-4A3A-90FD-714E7E5B1CDB}" destId="{1CD41C35-2A48-4234-908B-C944FB8FD39C}" srcOrd="0" destOrd="0" presId="urn:microsoft.com/office/officeart/2009/3/layout/HorizontalOrganizationChart"/>
    <dgm:cxn modelId="{CE392558-5D69-4326-B740-F5F5231C52B3}" type="presParOf" srcId="{0F3A27BE-5B34-4A3A-90FD-714E7E5B1CDB}" destId="{30B27576-0978-43F5-9912-D2F55FCCE035}" srcOrd="1" destOrd="0" presId="urn:microsoft.com/office/officeart/2009/3/layout/HorizontalOrganizationChart"/>
    <dgm:cxn modelId="{1D411426-1843-46A1-91BA-092CD28B13EB}" type="presParOf" srcId="{031F4088-7439-4ADF-A513-3CC9AA5A3C28}" destId="{5508CEF3-7881-4CE8-9093-C3F640BD3A53}" srcOrd="1" destOrd="0" presId="urn:microsoft.com/office/officeart/2009/3/layout/HorizontalOrganizationChart"/>
    <dgm:cxn modelId="{2DBE8BE4-5174-4758-B060-F209BF3E73F4}" type="presParOf" srcId="{031F4088-7439-4ADF-A513-3CC9AA5A3C28}" destId="{3A745473-6D9D-4A39-A478-9A72A7DB3F80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ABEEDB-B0DB-4570-A982-C4723E2F3626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5CB537B-6B06-46DC-9317-48ADFBE9B05B}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Dungeon</a:t>
          </a:r>
          <a:endParaRPr lang="en-US" dirty="0"/>
        </a:p>
      </dgm:t>
    </dgm:pt>
    <dgm:pt modelId="{E2C7F51A-9CC4-48E2-8506-CAACEFC20823}" type="parTrans" cxnId="{226E07C1-D27A-4185-A27D-FF8FD34E401A}">
      <dgm:prSet/>
      <dgm:spPr/>
      <dgm:t>
        <a:bodyPr/>
        <a:lstStyle/>
        <a:p>
          <a:endParaRPr lang="en-US"/>
        </a:p>
      </dgm:t>
    </dgm:pt>
    <dgm:pt modelId="{FAD56781-6200-4B20-9D9E-67F9306D5E82}" type="sibTrans" cxnId="{226E07C1-D27A-4185-A27D-FF8FD34E401A}">
      <dgm:prSet/>
      <dgm:spPr/>
      <dgm:t>
        <a:bodyPr/>
        <a:lstStyle/>
        <a:p>
          <a:endParaRPr lang="en-US"/>
        </a:p>
      </dgm:t>
    </dgm:pt>
    <dgm:pt modelId="{E1FDEC4A-1BD7-4B97-80B5-8A1412620455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Cellar</a:t>
          </a:r>
        </a:p>
      </dgm:t>
    </dgm:pt>
    <dgm:pt modelId="{65A241DC-08A7-4873-815A-28A7355ECF48}" type="parTrans" cxnId="{E99EC348-C043-4D41-87D2-6875BB767419}">
      <dgm:prSet/>
      <dgm:spPr/>
      <dgm:t>
        <a:bodyPr/>
        <a:lstStyle/>
        <a:p>
          <a:endParaRPr lang="en-US"/>
        </a:p>
      </dgm:t>
    </dgm:pt>
    <dgm:pt modelId="{FFE55B30-168E-4C48-BC90-4A4D9F7BA92B}" type="sibTrans" cxnId="{E99EC348-C043-4D41-87D2-6875BB767419}">
      <dgm:prSet/>
      <dgm:spPr/>
      <dgm:t>
        <a:bodyPr/>
        <a:lstStyle/>
        <a:p>
          <a:endParaRPr lang="en-US"/>
        </a:p>
      </dgm:t>
    </dgm:pt>
    <dgm:pt modelId="{58198DCA-2F75-4116-9781-A935CE9EA95D}" type="asst">
      <dgm:prSet phldrT="[Text]"/>
      <dgm:spPr>
        <a:solidFill>
          <a:srgbClr val="92D050"/>
        </a:solidFill>
        <a:ln>
          <a:solidFill>
            <a:srgbClr val="00B050"/>
          </a:solidFill>
        </a:ln>
      </dgm:spPr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Staff Quarters</a:t>
          </a:r>
        </a:p>
      </dgm:t>
    </dgm:pt>
    <dgm:pt modelId="{6667C651-3090-4554-B11F-CAC4C8051199}" type="parTrans" cxnId="{79AD039C-1D7A-4070-929F-96F814A2F3AB}">
      <dgm:prSet/>
      <dgm:spPr/>
      <dgm:t>
        <a:bodyPr/>
        <a:lstStyle/>
        <a:p>
          <a:endParaRPr lang="en-US"/>
        </a:p>
      </dgm:t>
    </dgm:pt>
    <dgm:pt modelId="{A47524D0-99A3-4DF4-8C85-80C10D9D8E0F}" type="sibTrans" cxnId="{79AD039C-1D7A-4070-929F-96F814A2F3AB}">
      <dgm:prSet/>
      <dgm:spPr/>
      <dgm:t>
        <a:bodyPr/>
        <a:lstStyle/>
        <a:p>
          <a:endParaRPr lang="en-US"/>
        </a:p>
      </dgm:t>
    </dgm:pt>
    <dgm:pt modelId="{95991BE8-FB62-495B-974D-B1245E9C73D8}" type="asst">
      <dgm:prSet phldrT="[Text]"/>
      <dgm:spPr>
        <a:solidFill>
          <a:srgbClr val="92D050"/>
        </a:solidFill>
        <a:ln>
          <a:solidFill>
            <a:srgbClr val="00B050"/>
          </a:solidFill>
        </a:ln>
      </dgm:spPr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Kitchen</a:t>
          </a:r>
        </a:p>
      </dgm:t>
    </dgm:pt>
    <dgm:pt modelId="{93CD09AF-2CED-4516-AA49-7326C318B0FD}" type="parTrans" cxnId="{9E08390A-3F85-42A1-B311-286F069F0FA7}">
      <dgm:prSet/>
      <dgm:spPr/>
      <dgm:t>
        <a:bodyPr/>
        <a:lstStyle/>
        <a:p>
          <a:endParaRPr lang="en-US"/>
        </a:p>
      </dgm:t>
    </dgm:pt>
    <dgm:pt modelId="{1801CF33-0640-4CBC-B0EB-426EF64C85D2}" type="sibTrans" cxnId="{9E08390A-3F85-42A1-B311-286F069F0FA7}">
      <dgm:prSet/>
      <dgm:spPr/>
      <dgm:t>
        <a:bodyPr/>
        <a:lstStyle/>
        <a:p>
          <a:endParaRPr lang="en-US"/>
        </a:p>
      </dgm:t>
    </dgm:pt>
    <dgm:pt modelId="{1C645A8C-B5B0-4E00-9B8D-7AA9D466843B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Pantry</a:t>
          </a:r>
        </a:p>
      </dgm:t>
    </dgm:pt>
    <dgm:pt modelId="{100D2C81-043D-4483-951F-709557B1DFD1}" type="parTrans" cxnId="{1B1D363F-4CBA-4463-8718-1C18D90F8206}">
      <dgm:prSet/>
      <dgm:spPr/>
      <dgm:t>
        <a:bodyPr/>
        <a:lstStyle/>
        <a:p>
          <a:endParaRPr lang="en-US"/>
        </a:p>
      </dgm:t>
    </dgm:pt>
    <dgm:pt modelId="{1F39BB79-9DF4-4D91-A9D1-EE4DA6826726}" type="sibTrans" cxnId="{1B1D363F-4CBA-4463-8718-1C18D90F8206}">
      <dgm:prSet/>
      <dgm:spPr/>
      <dgm:t>
        <a:bodyPr/>
        <a:lstStyle/>
        <a:p>
          <a:endParaRPr lang="en-US"/>
        </a:p>
      </dgm:t>
    </dgm:pt>
    <dgm:pt modelId="{CF51871C-D922-4A96-A1B4-C665A4BD77B1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Freezer</a:t>
          </a:r>
        </a:p>
      </dgm:t>
    </dgm:pt>
    <dgm:pt modelId="{78289D24-7259-44FC-A64E-9230D7927356}" type="parTrans" cxnId="{A37BA1E9-8E18-4963-9808-D3F2A179A23B}">
      <dgm:prSet/>
      <dgm:spPr/>
      <dgm:t>
        <a:bodyPr/>
        <a:lstStyle/>
        <a:p>
          <a:endParaRPr lang="en-US"/>
        </a:p>
      </dgm:t>
    </dgm:pt>
    <dgm:pt modelId="{FCF47749-DA89-42F5-84EA-C8057CB4DDF9}" type="sibTrans" cxnId="{A37BA1E9-8E18-4963-9808-D3F2A179A23B}">
      <dgm:prSet/>
      <dgm:spPr/>
      <dgm:t>
        <a:bodyPr/>
        <a:lstStyle/>
        <a:p>
          <a:endParaRPr lang="en-US"/>
        </a:p>
      </dgm:t>
    </dgm:pt>
    <dgm:pt modelId="{196B242B-0FE1-49FC-B1FD-F42C378348E6}" type="asst">
      <dgm:prSet phldrT="[Text]" custT="1"/>
      <dgm:spPr>
        <a:solidFill>
          <a:srgbClr val="92D050"/>
        </a:solidFill>
        <a:ln>
          <a:solidFill>
            <a:srgbClr val="00B050"/>
          </a:solidFill>
        </a:ln>
      </dgm:spPr>
      <dgm:t>
        <a:bodyPr/>
        <a:lstStyle/>
        <a:p>
          <a:r>
            <a:rPr lang="en-US" sz="1600" b="1" dirty="0">
              <a:latin typeface="Georgia" panose="02040502050405020303" pitchFamily="18" charset="0"/>
              <a:ea typeface="07NikumaruFont" panose="02000900000000000000" pitchFamily="50" charset="-128"/>
            </a:rPr>
            <a:t>Stable</a:t>
          </a:r>
        </a:p>
      </dgm:t>
    </dgm:pt>
    <dgm:pt modelId="{AD8B2705-2BE5-4F2D-8C6D-CCBFE241CC5A}" type="parTrans" cxnId="{03AD7C03-FFB6-4BB5-AC42-2B4D6C9E0EEB}">
      <dgm:prSet/>
      <dgm:spPr/>
      <dgm:t>
        <a:bodyPr/>
        <a:lstStyle/>
        <a:p>
          <a:endParaRPr lang="en-US"/>
        </a:p>
      </dgm:t>
    </dgm:pt>
    <dgm:pt modelId="{4B923C63-40BC-4020-8701-AC1A7CB7A32A}" type="sibTrans" cxnId="{03AD7C03-FFB6-4BB5-AC42-2B4D6C9E0EEB}">
      <dgm:prSet/>
      <dgm:spPr/>
      <dgm:t>
        <a:bodyPr/>
        <a:lstStyle/>
        <a:p>
          <a:endParaRPr lang="en-US"/>
        </a:p>
      </dgm:t>
    </dgm:pt>
    <dgm:pt modelId="{2F4D7678-E900-4CC5-AEBE-38909CDEC936}" type="asst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Snake Pit</a:t>
          </a:r>
        </a:p>
      </dgm:t>
    </dgm:pt>
    <dgm:pt modelId="{A11849D5-2CD3-4ADF-A2A3-F8D16D82DB00}" type="parTrans" cxnId="{FA8DFD4A-4BDC-4910-A6E4-185ADDD5AD23}">
      <dgm:prSet/>
      <dgm:spPr/>
      <dgm:t>
        <a:bodyPr/>
        <a:lstStyle/>
        <a:p>
          <a:endParaRPr lang="en-US"/>
        </a:p>
      </dgm:t>
    </dgm:pt>
    <dgm:pt modelId="{7023248C-9197-4743-83E6-9BC2487C06FF}" type="sibTrans" cxnId="{FA8DFD4A-4BDC-4910-A6E4-185ADDD5AD23}">
      <dgm:prSet/>
      <dgm:spPr/>
      <dgm:t>
        <a:bodyPr/>
        <a:lstStyle/>
        <a:p>
          <a:endParaRPr lang="en-US"/>
        </a:p>
      </dgm:t>
    </dgm:pt>
    <dgm:pt modelId="{2D975564-D1BF-45EC-9990-C0D24A1537F5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Chamber of Secrets</a:t>
          </a:r>
        </a:p>
      </dgm:t>
    </dgm:pt>
    <dgm:pt modelId="{A7223F1D-E4F0-41C9-93FA-AA877FF98F87}" type="parTrans" cxnId="{BBED0155-4369-4081-8157-930208FCA13B}">
      <dgm:prSet/>
      <dgm:spPr/>
      <dgm:t>
        <a:bodyPr/>
        <a:lstStyle/>
        <a:p>
          <a:endParaRPr lang="en-US"/>
        </a:p>
      </dgm:t>
    </dgm:pt>
    <dgm:pt modelId="{F972B0F0-35BC-4CF0-88AA-97A5CC4E3A8E}" type="sibTrans" cxnId="{BBED0155-4369-4081-8157-930208FCA13B}">
      <dgm:prSet/>
      <dgm:spPr/>
      <dgm:t>
        <a:bodyPr/>
        <a:lstStyle/>
        <a:p>
          <a:endParaRPr lang="en-US"/>
        </a:p>
      </dgm:t>
    </dgm:pt>
    <dgm:pt modelId="{77299C0A-5AE8-4E83-BDFC-6DC14794B78E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Reptile Room</a:t>
          </a:r>
        </a:p>
      </dgm:t>
    </dgm:pt>
    <dgm:pt modelId="{B6859D0E-7F74-45C0-9BC0-748D1A00D74C}" type="parTrans" cxnId="{7F7FA40F-A8E0-490F-9363-7AB004C6500D}">
      <dgm:prSet/>
      <dgm:spPr/>
      <dgm:t>
        <a:bodyPr/>
        <a:lstStyle/>
        <a:p>
          <a:endParaRPr lang="en-US"/>
        </a:p>
      </dgm:t>
    </dgm:pt>
    <dgm:pt modelId="{E3472A17-F520-46A1-B8B6-0423EA45E3C8}" type="sibTrans" cxnId="{7F7FA40F-A8E0-490F-9363-7AB004C6500D}">
      <dgm:prSet/>
      <dgm:spPr/>
      <dgm:t>
        <a:bodyPr/>
        <a:lstStyle/>
        <a:p>
          <a:endParaRPr lang="en-US"/>
        </a:p>
      </dgm:t>
    </dgm:pt>
    <dgm:pt modelId="{CEC147E4-9F0D-45C4-A43E-7DC41AAFA0B3}" type="asst">
      <dgm:prSet phldrT="[Text]" custT="1"/>
      <dgm:spPr/>
      <dgm:t>
        <a:bodyPr/>
        <a:lstStyle/>
        <a:p>
          <a:r>
            <a:rPr lang="en-US" sz="1600" b="1" dirty="0">
              <a:latin typeface="Georgia" panose="02040502050405020303" pitchFamily="18" charset="0"/>
              <a:ea typeface="07NikumaruFont" panose="02000900000000000000" pitchFamily="50" charset="-128"/>
            </a:rPr>
            <a:t>Serpentine’s Study</a:t>
          </a:r>
        </a:p>
      </dgm:t>
    </dgm:pt>
    <dgm:pt modelId="{070559F0-939A-4838-9FED-4C7CCE9A5C11}" type="parTrans" cxnId="{DB01BBE1-7463-4366-BEC8-8CFD00A549D7}">
      <dgm:prSet/>
      <dgm:spPr/>
      <dgm:t>
        <a:bodyPr/>
        <a:lstStyle/>
        <a:p>
          <a:endParaRPr lang="en-US"/>
        </a:p>
      </dgm:t>
    </dgm:pt>
    <dgm:pt modelId="{98F8AA2E-F447-4C09-8957-6C489C209CD8}" type="sibTrans" cxnId="{DB01BBE1-7463-4366-BEC8-8CFD00A549D7}">
      <dgm:prSet/>
      <dgm:spPr/>
      <dgm:t>
        <a:bodyPr/>
        <a:lstStyle/>
        <a:p>
          <a:endParaRPr lang="en-US"/>
        </a:p>
      </dgm:t>
    </dgm:pt>
    <dgm:pt modelId="{9179B01C-79D1-4428-819E-EAB830DC67E9}" type="asst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 dirty="0">
              <a:latin typeface="Georgia" panose="02040502050405020303" pitchFamily="18" charset="0"/>
              <a:ea typeface="07NikumaruFont" panose="02000900000000000000" pitchFamily="50" charset="-128"/>
            </a:rPr>
            <a:t>Dress Closet</a:t>
          </a:r>
        </a:p>
      </dgm:t>
    </dgm:pt>
    <dgm:pt modelId="{CB1857D1-4CC0-4B0E-BB91-69D8C7614D45}" type="parTrans" cxnId="{F98E0914-EB66-439E-B422-0D6B0EFD4CE1}">
      <dgm:prSet/>
      <dgm:spPr/>
      <dgm:t>
        <a:bodyPr/>
        <a:lstStyle/>
        <a:p>
          <a:endParaRPr lang="en-US"/>
        </a:p>
      </dgm:t>
    </dgm:pt>
    <dgm:pt modelId="{745A7785-B54F-4377-9617-8B05C50D16B5}" type="sibTrans" cxnId="{F98E0914-EB66-439E-B422-0D6B0EFD4CE1}">
      <dgm:prSet/>
      <dgm:spPr/>
      <dgm:t>
        <a:bodyPr/>
        <a:lstStyle/>
        <a:p>
          <a:endParaRPr lang="en-US"/>
        </a:p>
      </dgm:t>
    </dgm:pt>
    <dgm:pt modelId="{C26B6E95-B179-4D6F-9F4A-C6631D0F29DE}" type="asst">
      <dgm:prSet phldrT="[Text]" custT="1"/>
      <dgm:spPr/>
      <dgm:t>
        <a:bodyPr/>
        <a:lstStyle/>
        <a:p>
          <a:r>
            <a:rPr lang="en-US" sz="1100" dirty="0">
              <a:latin typeface="Georgia" panose="02040502050405020303" pitchFamily="18" charset="0"/>
              <a:ea typeface="07NikumaruFont" panose="02000900000000000000" pitchFamily="50" charset="-128"/>
            </a:rPr>
            <a:t>Room of Indulgence</a:t>
          </a:r>
        </a:p>
      </dgm:t>
    </dgm:pt>
    <dgm:pt modelId="{B98234BA-039B-474D-AD62-0B498FD704C9}" type="parTrans" cxnId="{8FA8539D-A6FE-4E67-B731-5A15DF41EEAA}">
      <dgm:prSet/>
      <dgm:spPr/>
      <dgm:t>
        <a:bodyPr/>
        <a:lstStyle/>
        <a:p>
          <a:endParaRPr lang="en-US"/>
        </a:p>
      </dgm:t>
    </dgm:pt>
    <dgm:pt modelId="{E50E1FAC-E6E0-4699-9770-96AB00354DC1}" type="sibTrans" cxnId="{8FA8539D-A6FE-4E67-B731-5A15DF41EEAA}">
      <dgm:prSet/>
      <dgm:spPr/>
      <dgm:t>
        <a:bodyPr/>
        <a:lstStyle/>
        <a:p>
          <a:endParaRPr lang="en-US"/>
        </a:p>
      </dgm:t>
    </dgm:pt>
    <dgm:pt modelId="{BF5BAE75-5675-41FD-BDF6-0ED025CD3AD1}" type="asst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Bedroom</a:t>
          </a:r>
        </a:p>
      </dgm:t>
    </dgm:pt>
    <dgm:pt modelId="{1240612C-CE03-48E4-A5D3-318439F29C82}" type="parTrans" cxnId="{6BBF94E9-48FF-4640-9804-58C78560A10F}">
      <dgm:prSet/>
      <dgm:spPr/>
      <dgm:t>
        <a:bodyPr/>
        <a:lstStyle/>
        <a:p>
          <a:endParaRPr lang="en-US"/>
        </a:p>
      </dgm:t>
    </dgm:pt>
    <dgm:pt modelId="{C75E2D27-723C-4A3F-9075-1030FCD94FBC}" type="sibTrans" cxnId="{6BBF94E9-48FF-4640-9804-58C78560A10F}">
      <dgm:prSet/>
      <dgm:spPr/>
      <dgm:t>
        <a:bodyPr/>
        <a:lstStyle/>
        <a:p>
          <a:endParaRPr lang="en-US"/>
        </a:p>
      </dgm:t>
    </dgm:pt>
    <dgm:pt modelId="{89B378F5-424B-44C3-9DD7-B6A44CB9789E}" type="asst">
      <dgm:prSet phldrT="[Text]"/>
      <dgm:spPr/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Terrace</a:t>
          </a:r>
        </a:p>
      </dgm:t>
    </dgm:pt>
    <dgm:pt modelId="{689EAC16-1134-4AA1-AB17-2C5BC91668C4}" type="parTrans" cxnId="{C30D8998-7AFB-4E56-B8E2-E9759B1D9800}">
      <dgm:prSet/>
      <dgm:spPr/>
      <dgm:t>
        <a:bodyPr/>
        <a:lstStyle/>
        <a:p>
          <a:endParaRPr lang="en-US"/>
        </a:p>
      </dgm:t>
    </dgm:pt>
    <dgm:pt modelId="{AB716BC5-51EF-4C6F-9721-74845D9F5D3E}" type="sibTrans" cxnId="{C30D8998-7AFB-4E56-B8E2-E9759B1D9800}">
      <dgm:prSet/>
      <dgm:spPr/>
      <dgm:t>
        <a:bodyPr/>
        <a:lstStyle/>
        <a:p>
          <a:endParaRPr lang="en-US"/>
        </a:p>
      </dgm:t>
    </dgm:pt>
    <dgm:pt modelId="{86924D8D-6713-4DE1-BE8D-F8660C500782}" type="asst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Reception Room</a:t>
          </a:r>
        </a:p>
      </dgm:t>
    </dgm:pt>
    <dgm:pt modelId="{860D1436-F25C-40F3-8818-4DA45EE408A5}" type="parTrans" cxnId="{9B950730-31BC-48B6-8AC6-4498BBDA5593}">
      <dgm:prSet/>
      <dgm:spPr/>
      <dgm:t>
        <a:bodyPr/>
        <a:lstStyle/>
        <a:p>
          <a:endParaRPr lang="en-US"/>
        </a:p>
      </dgm:t>
    </dgm:pt>
    <dgm:pt modelId="{ADD989E9-7AE2-40EE-A301-3F0ABFBF2475}" type="sibTrans" cxnId="{9B950730-31BC-48B6-8AC6-4498BBDA5593}">
      <dgm:prSet/>
      <dgm:spPr/>
      <dgm:t>
        <a:bodyPr/>
        <a:lstStyle/>
        <a:p>
          <a:endParaRPr lang="en-US"/>
        </a:p>
      </dgm:t>
    </dgm:pt>
    <dgm:pt modelId="{A1ED52E7-74F4-475A-9807-EA0A327234DE}" type="asst">
      <dgm:prSet phldrT="[Text]" custT="1"/>
      <dgm:spPr>
        <a:solidFill>
          <a:srgbClr val="92D050"/>
        </a:solidFill>
        <a:ln>
          <a:solidFill>
            <a:srgbClr val="00B050"/>
          </a:solidFill>
        </a:ln>
      </dgm:spPr>
      <dgm:t>
        <a:bodyPr/>
        <a:lstStyle/>
        <a:p>
          <a:r>
            <a:rPr lang="en-US" sz="1600" b="1" dirty="0">
              <a:latin typeface="Georgia" panose="02040502050405020303" pitchFamily="18" charset="0"/>
              <a:ea typeface="07NikumaruFont" panose="02000900000000000000" pitchFamily="50" charset="-128"/>
            </a:rPr>
            <a:t>Dining Room</a:t>
          </a:r>
        </a:p>
      </dgm:t>
    </dgm:pt>
    <dgm:pt modelId="{C7420A8C-4DF5-4B37-A6A9-63B29F1571B3}" type="parTrans" cxnId="{8F54EB3C-F24B-4A49-8891-A6702BF8C74B}">
      <dgm:prSet/>
      <dgm:spPr/>
      <dgm:t>
        <a:bodyPr/>
        <a:lstStyle/>
        <a:p>
          <a:endParaRPr lang="en-US"/>
        </a:p>
      </dgm:t>
    </dgm:pt>
    <dgm:pt modelId="{5154ABCC-D2B2-404C-91CC-5B898B55180F}" type="sibTrans" cxnId="{8F54EB3C-F24B-4A49-8891-A6702BF8C74B}">
      <dgm:prSet/>
      <dgm:spPr/>
      <dgm:t>
        <a:bodyPr/>
        <a:lstStyle/>
        <a:p>
          <a:endParaRPr lang="en-US"/>
        </a:p>
      </dgm:t>
    </dgm:pt>
    <dgm:pt modelId="{57C1454A-C0D2-4241-85E3-7F14DB3F1BA0}" type="asst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>
              <a:latin typeface="Georgia" panose="02040502050405020303" pitchFamily="18" charset="0"/>
              <a:ea typeface="07NikumaruFont" panose="02000900000000000000" pitchFamily="50" charset="-128"/>
            </a:rPr>
            <a:t>Shop</a:t>
          </a:r>
        </a:p>
      </dgm:t>
    </dgm:pt>
    <dgm:pt modelId="{5B62DCBD-C4D0-4AD0-AAE7-F8C7098B8A2D}" type="parTrans" cxnId="{7F30D711-07EA-4866-9AD0-DDC5F07B46AA}">
      <dgm:prSet/>
      <dgm:spPr/>
      <dgm:t>
        <a:bodyPr/>
        <a:lstStyle/>
        <a:p>
          <a:endParaRPr lang="en-US"/>
        </a:p>
      </dgm:t>
    </dgm:pt>
    <dgm:pt modelId="{0B55C189-1832-473C-9327-5325AA669BA4}" type="sibTrans" cxnId="{7F30D711-07EA-4866-9AD0-DDC5F07B46AA}">
      <dgm:prSet/>
      <dgm:spPr/>
      <dgm:t>
        <a:bodyPr/>
        <a:lstStyle/>
        <a:p>
          <a:endParaRPr lang="en-US"/>
        </a:p>
      </dgm:t>
    </dgm:pt>
    <dgm:pt modelId="{6AF49243-E3FA-45A4-8B49-DBC685963849}" type="asst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050" dirty="0">
              <a:latin typeface="Georgia" panose="02040502050405020303" pitchFamily="18" charset="0"/>
              <a:ea typeface="07NikumaruFont" panose="02000900000000000000" pitchFamily="50" charset="-128"/>
            </a:rPr>
            <a:t>Stock Room</a:t>
          </a:r>
        </a:p>
      </dgm:t>
    </dgm:pt>
    <dgm:pt modelId="{4B54C8D4-8359-4DDB-B9E5-297C004D1925}" type="parTrans" cxnId="{BC7E31DB-AD96-4A8C-BE2F-353231D9267E}">
      <dgm:prSet/>
      <dgm:spPr/>
      <dgm:t>
        <a:bodyPr/>
        <a:lstStyle/>
        <a:p>
          <a:endParaRPr lang="en-US"/>
        </a:p>
      </dgm:t>
    </dgm:pt>
    <dgm:pt modelId="{1DE4FB1D-89A5-48FD-9B32-D2562D43E7BA}" type="sibTrans" cxnId="{BC7E31DB-AD96-4A8C-BE2F-353231D9267E}">
      <dgm:prSet/>
      <dgm:spPr/>
      <dgm:t>
        <a:bodyPr/>
        <a:lstStyle/>
        <a:p>
          <a:endParaRPr lang="en-US"/>
        </a:p>
      </dgm:t>
    </dgm:pt>
    <dgm:pt modelId="{55EAEB21-0D42-46CE-84F4-5E27BD054D87}" type="pres">
      <dgm:prSet presAssocID="{B9ABEEDB-B0DB-4570-A982-C4723E2F362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A693E74-0EB5-4775-BDB7-93FDC1E066A7}" type="pres">
      <dgm:prSet presAssocID="{E5CB537B-6B06-46DC-9317-48ADFBE9B05B}" presName="hierRoot1" presStyleCnt="0">
        <dgm:presLayoutVars>
          <dgm:hierBranch val="init"/>
        </dgm:presLayoutVars>
      </dgm:prSet>
      <dgm:spPr/>
    </dgm:pt>
    <dgm:pt modelId="{7FAC7334-1ECB-42F0-A6C9-F13D0983A5D2}" type="pres">
      <dgm:prSet presAssocID="{E5CB537B-6B06-46DC-9317-48ADFBE9B05B}" presName="rootComposite1" presStyleCnt="0"/>
      <dgm:spPr/>
    </dgm:pt>
    <dgm:pt modelId="{1E60A662-38C1-47F2-B1A8-BC56EF1BC38A}" type="pres">
      <dgm:prSet presAssocID="{E5CB537B-6B06-46DC-9317-48ADFBE9B05B}" presName="rootText1" presStyleLbl="node0" presStyleIdx="0" presStyleCnt="1" custScaleX="110000" custScaleY="110000">
        <dgm:presLayoutVars>
          <dgm:chPref val="3"/>
        </dgm:presLayoutVars>
      </dgm:prSet>
      <dgm:spPr/>
    </dgm:pt>
    <dgm:pt modelId="{32537D3A-FE50-4FD2-8450-C3C2D0DEC48B}" type="pres">
      <dgm:prSet presAssocID="{E5CB537B-6B06-46DC-9317-48ADFBE9B05B}" presName="rootConnector1" presStyleLbl="node1" presStyleIdx="0" presStyleCnt="0"/>
      <dgm:spPr/>
    </dgm:pt>
    <dgm:pt modelId="{5DB6245E-75A7-4548-8897-5A05E8C54CA7}" type="pres">
      <dgm:prSet presAssocID="{E5CB537B-6B06-46DC-9317-48ADFBE9B05B}" presName="hierChild2" presStyleCnt="0"/>
      <dgm:spPr/>
    </dgm:pt>
    <dgm:pt modelId="{C8CDAA9D-1E12-4694-8E71-0DF674F4A763}" type="pres">
      <dgm:prSet presAssocID="{E5CB537B-6B06-46DC-9317-48ADFBE9B05B}" presName="hierChild3" presStyleCnt="0"/>
      <dgm:spPr/>
    </dgm:pt>
    <dgm:pt modelId="{D1870CE4-71FD-49B1-9182-EC281E915BAD}" type="pres">
      <dgm:prSet presAssocID="{65A241DC-08A7-4873-815A-28A7355ECF48}" presName="Name111" presStyleLbl="parChTrans1D2" presStyleIdx="0" presStyleCnt="3"/>
      <dgm:spPr/>
    </dgm:pt>
    <dgm:pt modelId="{1D6A288F-AF92-4742-B565-30C5D0F8E915}" type="pres">
      <dgm:prSet presAssocID="{E1FDEC4A-1BD7-4B97-80B5-8A1412620455}" presName="hierRoot3" presStyleCnt="0">
        <dgm:presLayoutVars>
          <dgm:hierBranch val="init"/>
        </dgm:presLayoutVars>
      </dgm:prSet>
      <dgm:spPr/>
    </dgm:pt>
    <dgm:pt modelId="{7265943C-8F20-4003-B243-2E05939E67D5}" type="pres">
      <dgm:prSet presAssocID="{E1FDEC4A-1BD7-4B97-80B5-8A1412620455}" presName="rootComposite3" presStyleCnt="0"/>
      <dgm:spPr/>
    </dgm:pt>
    <dgm:pt modelId="{E79B21B6-D1BD-4545-8F6D-A9F1573A7AFB}" type="pres">
      <dgm:prSet presAssocID="{E1FDEC4A-1BD7-4B97-80B5-8A1412620455}" presName="rootText3" presStyleLbl="asst1" presStyleIdx="0" presStyleCnt="18" custLinFactNeighborX="28556" custLinFactNeighborY="-67497">
        <dgm:presLayoutVars>
          <dgm:chPref val="3"/>
        </dgm:presLayoutVars>
      </dgm:prSet>
      <dgm:spPr/>
    </dgm:pt>
    <dgm:pt modelId="{DFA4ABF3-CF7C-44B1-AD87-8851B1D80F19}" type="pres">
      <dgm:prSet presAssocID="{E1FDEC4A-1BD7-4B97-80B5-8A1412620455}" presName="rootConnector3" presStyleLbl="asst1" presStyleIdx="0" presStyleCnt="18"/>
      <dgm:spPr/>
    </dgm:pt>
    <dgm:pt modelId="{36294DF5-FFA1-4739-8DA2-CA65448C6297}" type="pres">
      <dgm:prSet presAssocID="{E1FDEC4A-1BD7-4B97-80B5-8A1412620455}" presName="hierChild6" presStyleCnt="0"/>
      <dgm:spPr/>
    </dgm:pt>
    <dgm:pt modelId="{8AF7F582-E082-40FE-BCCE-FA0299D9005D}" type="pres">
      <dgm:prSet presAssocID="{E1FDEC4A-1BD7-4B97-80B5-8A1412620455}" presName="hierChild7" presStyleCnt="0"/>
      <dgm:spPr/>
    </dgm:pt>
    <dgm:pt modelId="{AE59E970-3A28-4755-BD03-363A31F00F9B}" type="pres">
      <dgm:prSet presAssocID="{6667C651-3090-4554-B11F-CAC4C8051199}" presName="Name111" presStyleLbl="parChTrans1D3" presStyleIdx="0" presStyleCnt="7"/>
      <dgm:spPr/>
    </dgm:pt>
    <dgm:pt modelId="{254C4395-03FF-494A-B4C7-003F4EBD1935}" type="pres">
      <dgm:prSet presAssocID="{58198DCA-2F75-4116-9781-A935CE9EA95D}" presName="hierRoot3" presStyleCnt="0">
        <dgm:presLayoutVars>
          <dgm:hierBranch val="init"/>
        </dgm:presLayoutVars>
      </dgm:prSet>
      <dgm:spPr/>
    </dgm:pt>
    <dgm:pt modelId="{32EAF05B-54AD-4355-909D-437199D91C56}" type="pres">
      <dgm:prSet presAssocID="{58198DCA-2F75-4116-9781-A935CE9EA95D}" presName="rootComposite3" presStyleCnt="0"/>
      <dgm:spPr/>
    </dgm:pt>
    <dgm:pt modelId="{63FF43D2-2C5D-4CD2-8B6A-D1DCCCA0A373}" type="pres">
      <dgm:prSet presAssocID="{58198DCA-2F75-4116-9781-A935CE9EA95D}" presName="rootText3" presStyleLbl="asst1" presStyleIdx="1" presStyleCnt="18" custLinFactX="100000" custLinFactY="-24609" custLinFactNeighborX="102488" custLinFactNeighborY="-100000">
        <dgm:presLayoutVars>
          <dgm:chPref val="3"/>
        </dgm:presLayoutVars>
      </dgm:prSet>
      <dgm:spPr/>
    </dgm:pt>
    <dgm:pt modelId="{7C752A3F-C60F-48D8-A33E-4208524364C7}" type="pres">
      <dgm:prSet presAssocID="{58198DCA-2F75-4116-9781-A935CE9EA95D}" presName="rootConnector3" presStyleLbl="asst1" presStyleIdx="1" presStyleCnt="18"/>
      <dgm:spPr/>
    </dgm:pt>
    <dgm:pt modelId="{B9E1B3FE-41FB-460D-B79C-ECFFDD535F14}" type="pres">
      <dgm:prSet presAssocID="{58198DCA-2F75-4116-9781-A935CE9EA95D}" presName="hierChild6" presStyleCnt="0"/>
      <dgm:spPr/>
    </dgm:pt>
    <dgm:pt modelId="{1B956887-9DAE-499C-9F1C-A9B900EF24A4}" type="pres">
      <dgm:prSet presAssocID="{58198DCA-2F75-4116-9781-A935CE9EA95D}" presName="hierChild7" presStyleCnt="0"/>
      <dgm:spPr/>
    </dgm:pt>
    <dgm:pt modelId="{9173C01F-6920-41C9-9F55-46574BF09E77}" type="pres">
      <dgm:prSet presAssocID="{93CD09AF-2CED-4516-AA49-7326C318B0FD}" presName="Name111" presStyleLbl="parChTrans1D3" presStyleIdx="1" presStyleCnt="7"/>
      <dgm:spPr/>
    </dgm:pt>
    <dgm:pt modelId="{89B86E4B-E525-4166-B440-7FBE2ECC7845}" type="pres">
      <dgm:prSet presAssocID="{95991BE8-FB62-495B-974D-B1245E9C73D8}" presName="hierRoot3" presStyleCnt="0">
        <dgm:presLayoutVars>
          <dgm:hierBranch val="init"/>
        </dgm:presLayoutVars>
      </dgm:prSet>
      <dgm:spPr/>
    </dgm:pt>
    <dgm:pt modelId="{B452B038-B963-401B-85DB-A2006410BD8E}" type="pres">
      <dgm:prSet presAssocID="{95991BE8-FB62-495B-974D-B1245E9C73D8}" presName="rootComposite3" presStyleCnt="0"/>
      <dgm:spPr/>
    </dgm:pt>
    <dgm:pt modelId="{72AE1562-9F96-4C20-B442-8F6315CBD492}" type="pres">
      <dgm:prSet presAssocID="{95991BE8-FB62-495B-974D-B1245E9C73D8}" presName="rootText3" presStyleLbl="asst1" presStyleIdx="2" presStyleCnt="18" custLinFactNeighborX="-15576" custLinFactNeighborY="-6923">
        <dgm:presLayoutVars>
          <dgm:chPref val="3"/>
        </dgm:presLayoutVars>
      </dgm:prSet>
      <dgm:spPr/>
    </dgm:pt>
    <dgm:pt modelId="{CF2FA008-C29E-4B27-AF8F-CE376A0E83E5}" type="pres">
      <dgm:prSet presAssocID="{95991BE8-FB62-495B-974D-B1245E9C73D8}" presName="rootConnector3" presStyleLbl="asst1" presStyleIdx="2" presStyleCnt="18"/>
      <dgm:spPr/>
    </dgm:pt>
    <dgm:pt modelId="{0E36516F-6EDE-4025-A4E0-7A7C93D37060}" type="pres">
      <dgm:prSet presAssocID="{95991BE8-FB62-495B-974D-B1245E9C73D8}" presName="hierChild6" presStyleCnt="0"/>
      <dgm:spPr/>
    </dgm:pt>
    <dgm:pt modelId="{A378854C-E751-4034-BB3C-12309A0E4EB5}" type="pres">
      <dgm:prSet presAssocID="{95991BE8-FB62-495B-974D-B1245E9C73D8}" presName="hierChild7" presStyleCnt="0"/>
      <dgm:spPr/>
    </dgm:pt>
    <dgm:pt modelId="{AA5FCC81-2D0C-44AD-8684-3EF47C9CE687}" type="pres">
      <dgm:prSet presAssocID="{100D2C81-043D-4483-951F-709557B1DFD1}" presName="Name111" presStyleLbl="parChTrans1D4" presStyleIdx="0" presStyleCnt="8"/>
      <dgm:spPr/>
    </dgm:pt>
    <dgm:pt modelId="{5C1A1C92-53D2-4202-A69F-30092F9AEFE8}" type="pres">
      <dgm:prSet presAssocID="{1C645A8C-B5B0-4E00-9B8D-7AA9D466843B}" presName="hierRoot3" presStyleCnt="0">
        <dgm:presLayoutVars>
          <dgm:hierBranch val="init"/>
        </dgm:presLayoutVars>
      </dgm:prSet>
      <dgm:spPr/>
    </dgm:pt>
    <dgm:pt modelId="{9B67CFAC-B623-45CA-A428-546E283A6D44}" type="pres">
      <dgm:prSet presAssocID="{1C645A8C-B5B0-4E00-9B8D-7AA9D466843B}" presName="rootComposite3" presStyleCnt="0"/>
      <dgm:spPr/>
    </dgm:pt>
    <dgm:pt modelId="{846EF162-72A3-4AAE-953C-4056C03093B7}" type="pres">
      <dgm:prSet presAssocID="{1C645A8C-B5B0-4E00-9B8D-7AA9D466843B}" presName="rootText3" presStyleLbl="asst1" presStyleIdx="3" presStyleCnt="18" custScaleX="79242" custScaleY="79242" custLinFactNeighborX="-71492" custLinFactNeighborY="-69227">
        <dgm:presLayoutVars>
          <dgm:chPref val="3"/>
        </dgm:presLayoutVars>
      </dgm:prSet>
      <dgm:spPr/>
    </dgm:pt>
    <dgm:pt modelId="{4B25E620-FE72-49D4-BB71-E87EA2B34F7A}" type="pres">
      <dgm:prSet presAssocID="{1C645A8C-B5B0-4E00-9B8D-7AA9D466843B}" presName="rootConnector3" presStyleLbl="asst1" presStyleIdx="3" presStyleCnt="18"/>
      <dgm:spPr/>
    </dgm:pt>
    <dgm:pt modelId="{ACDE30EC-957E-42DF-B7CD-92B855787439}" type="pres">
      <dgm:prSet presAssocID="{1C645A8C-B5B0-4E00-9B8D-7AA9D466843B}" presName="hierChild6" presStyleCnt="0"/>
      <dgm:spPr/>
    </dgm:pt>
    <dgm:pt modelId="{8BE64EAB-DBB4-4537-883F-77CB83147FA4}" type="pres">
      <dgm:prSet presAssocID="{1C645A8C-B5B0-4E00-9B8D-7AA9D466843B}" presName="hierChild7" presStyleCnt="0"/>
      <dgm:spPr/>
    </dgm:pt>
    <dgm:pt modelId="{81A08674-4777-4677-AF64-4553B36841E1}" type="pres">
      <dgm:prSet presAssocID="{78289D24-7259-44FC-A64E-9230D7927356}" presName="Name111" presStyleLbl="parChTrans1D4" presStyleIdx="1" presStyleCnt="8"/>
      <dgm:spPr/>
    </dgm:pt>
    <dgm:pt modelId="{0265C44C-8568-4AA1-A52C-B1952F487351}" type="pres">
      <dgm:prSet presAssocID="{CF51871C-D922-4A96-A1B4-C665A4BD77B1}" presName="hierRoot3" presStyleCnt="0">
        <dgm:presLayoutVars>
          <dgm:hierBranch val="init"/>
        </dgm:presLayoutVars>
      </dgm:prSet>
      <dgm:spPr/>
    </dgm:pt>
    <dgm:pt modelId="{FEA88D3D-05B5-4AAA-93DD-E71381FFB099}" type="pres">
      <dgm:prSet presAssocID="{CF51871C-D922-4A96-A1B4-C665A4BD77B1}" presName="rootComposite3" presStyleCnt="0"/>
      <dgm:spPr/>
    </dgm:pt>
    <dgm:pt modelId="{91347E3E-BD47-4EC9-9932-A9D2FF687F43}" type="pres">
      <dgm:prSet presAssocID="{CF51871C-D922-4A96-A1B4-C665A4BD77B1}" presName="rootText3" presStyleLbl="asst1" presStyleIdx="4" presStyleCnt="18" custScaleX="79242" custScaleY="79242" custLinFactNeighborX="-19037" custLinFactNeighborY="-1731">
        <dgm:presLayoutVars>
          <dgm:chPref val="3"/>
        </dgm:presLayoutVars>
      </dgm:prSet>
      <dgm:spPr/>
    </dgm:pt>
    <dgm:pt modelId="{CF990A5C-71EB-45C6-A911-B7B69E6DABE4}" type="pres">
      <dgm:prSet presAssocID="{CF51871C-D922-4A96-A1B4-C665A4BD77B1}" presName="rootConnector3" presStyleLbl="asst1" presStyleIdx="4" presStyleCnt="18"/>
      <dgm:spPr/>
    </dgm:pt>
    <dgm:pt modelId="{61170906-3A95-483B-993F-3D35DCEA1399}" type="pres">
      <dgm:prSet presAssocID="{CF51871C-D922-4A96-A1B4-C665A4BD77B1}" presName="hierChild6" presStyleCnt="0"/>
      <dgm:spPr/>
    </dgm:pt>
    <dgm:pt modelId="{F9E7AFC2-77E6-41DD-9E9A-F04770606006}" type="pres">
      <dgm:prSet presAssocID="{CF51871C-D922-4A96-A1B4-C665A4BD77B1}" presName="hierChild7" presStyleCnt="0"/>
      <dgm:spPr/>
    </dgm:pt>
    <dgm:pt modelId="{C7DEFF0B-E9FF-40D3-BE60-EBE2B2288EAE}" type="pres">
      <dgm:prSet presAssocID="{AD8B2705-2BE5-4F2D-8C6D-CCBFE241CC5A}" presName="Name111" presStyleLbl="parChTrans1D2" presStyleIdx="1" presStyleCnt="3"/>
      <dgm:spPr/>
    </dgm:pt>
    <dgm:pt modelId="{3A065B27-5A41-4C0A-9154-3C54CB8656F0}" type="pres">
      <dgm:prSet presAssocID="{196B242B-0FE1-49FC-B1FD-F42C378348E6}" presName="hierRoot3" presStyleCnt="0">
        <dgm:presLayoutVars>
          <dgm:hierBranch val="init"/>
        </dgm:presLayoutVars>
      </dgm:prSet>
      <dgm:spPr/>
    </dgm:pt>
    <dgm:pt modelId="{AEB2736F-84C0-4C54-9983-94C831F1F4FB}" type="pres">
      <dgm:prSet presAssocID="{196B242B-0FE1-49FC-B1FD-F42C378348E6}" presName="rootComposite3" presStyleCnt="0"/>
      <dgm:spPr/>
    </dgm:pt>
    <dgm:pt modelId="{C2E3024E-5550-49C5-804A-53B7624F0E49}" type="pres">
      <dgm:prSet presAssocID="{196B242B-0FE1-49FC-B1FD-F42C378348E6}" presName="rootText3" presStyleLbl="asst1" presStyleIdx="5" presStyleCnt="18">
        <dgm:presLayoutVars>
          <dgm:chPref val="3"/>
        </dgm:presLayoutVars>
      </dgm:prSet>
      <dgm:spPr/>
    </dgm:pt>
    <dgm:pt modelId="{0B0D448B-9ED4-4B76-9145-25735BE6A423}" type="pres">
      <dgm:prSet presAssocID="{196B242B-0FE1-49FC-B1FD-F42C378348E6}" presName="rootConnector3" presStyleLbl="asst1" presStyleIdx="5" presStyleCnt="18"/>
      <dgm:spPr/>
    </dgm:pt>
    <dgm:pt modelId="{DF8A25A4-A4B3-44BB-B9DA-94B0B1520F83}" type="pres">
      <dgm:prSet presAssocID="{196B242B-0FE1-49FC-B1FD-F42C378348E6}" presName="hierChild6" presStyleCnt="0"/>
      <dgm:spPr/>
    </dgm:pt>
    <dgm:pt modelId="{B4B2EF4B-2EB2-4820-8444-27D75BFB25B3}" type="pres">
      <dgm:prSet presAssocID="{196B242B-0FE1-49FC-B1FD-F42C378348E6}" presName="hierChild7" presStyleCnt="0"/>
      <dgm:spPr/>
    </dgm:pt>
    <dgm:pt modelId="{D0A0D89B-05D5-4A9F-A848-9C69678C9179}" type="pres">
      <dgm:prSet presAssocID="{A11849D5-2CD3-4ADF-A2A3-F8D16D82DB00}" presName="Name111" presStyleLbl="parChTrans1D3" presStyleIdx="2" presStyleCnt="7"/>
      <dgm:spPr/>
    </dgm:pt>
    <dgm:pt modelId="{694E5EB6-A48C-462F-91CB-BC4CCEEFBF57}" type="pres">
      <dgm:prSet presAssocID="{2F4D7678-E900-4CC5-AEBE-38909CDEC936}" presName="hierRoot3" presStyleCnt="0">
        <dgm:presLayoutVars>
          <dgm:hierBranch val="init"/>
        </dgm:presLayoutVars>
      </dgm:prSet>
      <dgm:spPr/>
    </dgm:pt>
    <dgm:pt modelId="{44B0E675-9B60-46D6-99AE-0459114F41C7}" type="pres">
      <dgm:prSet presAssocID="{2F4D7678-E900-4CC5-AEBE-38909CDEC936}" presName="rootComposite3" presStyleCnt="0"/>
      <dgm:spPr/>
    </dgm:pt>
    <dgm:pt modelId="{C750F601-EFD5-48ED-9DFB-54EF551341F7}" type="pres">
      <dgm:prSet presAssocID="{2F4D7678-E900-4CC5-AEBE-38909CDEC936}" presName="rootText3" presStyleLbl="asst1" presStyleIdx="6" presStyleCnt="18" custScaleX="87989" custScaleY="87989">
        <dgm:presLayoutVars>
          <dgm:chPref val="3"/>
        </dgm:presLayoutVars>
      </dgm:prSet>
      <dgm:spPr/>
    </dgm:pt>
    <dgm:pt modelId="{45390713-D82A-42A7-BAC8-C8708932E8F5}" type="pres">
      <dgm:prSet presAssocID="{2F4D7678-E900-4CC5-AEBE-38909CDEC936}" presName="rootConnector3" presStyleLbl="asst1" presStyleIdx="6" presStyleCnt="18"/>
      <dgm:spPr/>
    </dgm:pt>
    <dgm:pt modelId="{EF2E6FAF-AC81-4BA2-8949-FB33B0919380}" type="pres">
      <dgm:prSet presAssocID="{2F4D7678-E900-4CC5-AEBE-38909CDEC936}" presName="hierChild6" presStyleCnt="0"/>
      <dgm:spPr/>
    </dgm:pt>
    <dgm:pt modelId="{096EC9C6-2DF5-4E2E-AFBC-8B9089BBBDC2}" type="pres">
      <dgm:prSet presAssocID="{2F4D7678-E900-4CC5-AEBE-38909CDEC936}" presName="hierChild7" presStyleCnt="0"/>
      <dgm:spPr/>
    </dgm:pt>
    <dgm:pt modelId="{A8CDC95A-2882-4C35-87AC-08DDA82102E5}" type="pres">
      <dgm:prSet presAssocID="{A7223F1D-E4F0-41C9-93FA-AA877FF98F87}" presName="Name111" presStyleLbl="parChTrans1D4" presStyleIdx="2" presStyleCnt="8"/>
      <dgm:spPr/>
    </dgm:pt>
    <dgm:pt modelId="{3F93AB42-82EA-465E-8813-AC9814623BB4}" type="pres">
      <dgm:prSet presAssocID="{2D975564-D1BF-45EC-9990-C0D24A1537F5}" presName="hierRoot3" presStyleCnt="0">
        <dgm:presLayoutVars>
          <dgm:hierBranch val="init"/>
        </dgm:presLayoutVars>
      </dgm:prSet>
      <dgm:spPr/>
    </dgm:pt>
    <dgm:pt modelId="{562F4C15-0F29-4E10-9CE7-7B329316AD19}" type="pres">
      <dgm:prSet presAssocID="{2D975564-D1BF-45EC-9990-C0D24A1537F5}" presName="rootComposite3" presStyleCnt="0"/>
      <dgm:spPr/>
    </dgm:pt>
    <dgm:pt modelId="{A1C1DD0E-136C-4261-BCC2-1459559CE0FC}" type="pres">
      <dgm:prSet presAssocID="{2D975564-D1BF-45EC-9990-C0D24A1537F5}" presName="rootText3" presStyleLbl="asst1" presStyleIdx="7" presStyleCnt="18" custScaleX="114648" custScaleY="114648" custLinFactX="100000" custLinFactNeighborX="199408" custLinFactNeighborY="-70957">
        <dgm:presLayoutVars>
          <dgm:chPref val="3"/>
        </dgm:presLayoutVars>
      </dgm:prSet>
      <dgm:spPr/>
    </dgm:pt>
    <dgm:pt modelId="{9C299666-89FE-4631-9012-D733876AF0A3}" type="pres">
      <dgm:prSet presAssocID="{2D975564-D1BF-45EC-9990-C0D24A1537F5}" presName="rootConnector3" presStyleLbl="asst1" presStyleIdx="7" presStyleCnt="18"/>
      <dgm:spPr/>
    </dgm:pt>
    <dgm:pt modelId="{B0474E54-5B77-4D46-BDD8-97E10404229F}" type="pres">
      <dgm:prSet presAssocID="{2D975564-D1BF-45EC-9990-C0D24A1537F5}" presName="hierChild6" presStyleCnt="0"/>
      <dgm:spPr/>
    </dgm:pt>
    <dgm:pt modelId="{25FF154F-3362-4ACE-AFDF-27688096FF5D}" type="pres">
      <dgm:prSet presAssocID="{2D975564-D1BF-45EC-9990-C0D24A1537F5}" presName="hierChild7" presStyleCnt="0"/>
      <dgm:spPr/>
    </dgm:pt>
    <dgm:pt modelId="{76085039-33FC-4D2B-9E6F-9B006CC2ED1D}" type="pres">
      <dgm:prSet presAssocID="{B6859D0E-7F74-45C0-9BC0-748D1A00D74C}" presName="Name111" presStyleLbl="parChTrans1D3" presStyleIdx="3" presStyleCnt="7"/>
      <dgm:spPr/>
    </dgm:pt>
    <dgm:pt modelId="{974C38E3-F756-4ECE-A0AB-4552250C295B}" type="pres">
      <dgm:prSet presAssocID="{77299C0A-5AE8-4E83-BDFC-6DC14794B78E}" presName="hierRoot3" presStyleCnt="0">
        <dgm:presLayoutVars>
          <dgm:hierBranch val="init"/>
        </dgm:presLayoutVars>
      </dgm:prSet>
      <dgm:spPr/>
    </dgm:pt>
    <dgm:pt modelId="{65064CB9-D9AF-4EA3-AF00-09496EA8B07E}" type="pres">
      <dgm:prSet presAssocID="{77299C0A-5AE8-4E83-BDFC-6DC14794B78E}" presName="rootComposite3" presStyleCnt="0"/>
      <dgm:spPr/>
    </dgm:pt>
    <dgm:pt modelId="{AEE23693-CD1C-4A1F-B7BF-84A83E796ECB}" type="pres">
      <dgm:prSet presAssocID="{77299C0A-5AE8-4E83-BDFC-6DC14794B78E}" presName="rootText3" presStyleLbl="asst1" presStyleIdx="8" presStyleCnt="18" custScaleX="85016" custScaleY="85016">
        <dgm:presLayoutVars>
          <dgm:chPref val="3"/>
        </dgm:presLayoutVars>
      </dgm:prSet>
      <dgm:spPr/>
    </dgm:pt>
    <dgm:pt modelId="{C8E27C58-724C-426B-820C-307D18B31DDA}" type="pres">
      <dgm:prSet presAssocID="{77299C0A-5AE8-4E83-BDFC-6DC14794B78E}" presName="rootConnector3" presStyleLbl="asst1" presStyleIdx="8" presStyleCnt="18"/>
      <dgm:spPr/>
    </dgm:pt>
    <dgm:pt modelId="{7CC5B772-DC7E-4D7E-B197-7C6352A055DA}" type="pres">
      <dgm:prSet presAssocID="{77299C0A-5AE8-4E83-BDFC-6DC14794B78E}" presName="hierChild6" presStyleCnt="0"/>
      <dgm:spPr/>
    </dgm:pt>
    <dgm:pt modelId="{5A01D866-6003-4F7C-8342-3C3AE2DB492B}" type="pres">
      <dgm:prSet presAssocID="{77299C0A-5AE8-4E83-BDFC-6DC14794B78E}" presName="hierChild7" presStyleCnt="0"/>
      <dgm:spPr/>
    </dgm:pt>
    <dgm:pt modelId="{AED2D3FE-D4D1-4550-9F6E-478A4E3A1997}" type="pres">
      <dgm:prSet presAssocID="{070559F0-939A-4838-9FED-4C7CCE9A5C11}" presName="Name111" presStyleLbl="parChTrans1D2" presStyleIdx="2" presStyleCnt="3"/>
      <dgm:spPr/>
    </dgm:pt>
    <dgm:pt modelId="{69D383DF-745D-4262-AFDD-0E1299CD8861}" type="pres">
      <dgm:prSet presAssocID="{CEC147E4-9F0D-45C4-A43E-7DC41AAFA0B3}" presName="hierRoot3" presStyleCnt="0">
        <dgm:presLayoutVars>
          <dgm:hierBranch val="init"/>
        </dgm:presLayoutVars>
      </dgm:prSet>
      <dgm:spPr/>
    </dgm:pt>
    <dgm:pt modelId="{D479787F-CA8B-4A4C-9468-02C00763FF6E}" type="pres">
      <dgm:prSet presAssocID="{CEC147E4-9F0D-45C4-A43E-7DC41AAFA0B3}" presName="rootComposite3" presStyleCnt="0"/>
      <dgm:spPr/>
    </dgm:pt>
    <dgm:pt modelId="{B444C50C-1ECE-4476-BA7F-7B239FB7CEE0}" type="pres">
      <dgm:prSet presAssocID="{CEC147E4-9F0D-45C4-A43E-7DC41AAFA0B3}" presName="rootText3" presStyleLbl="asst1" presStyleIdx="9" presStyleCnt="18" custScaleX="203791" custScaleY="125940" custLinFactX="23528" custLinFactNeighborX="100000" custLinFactNeighborY="44536">
        <dgm:presLayoutVars>
          <dgm:chPref val="3"/>
        </dgm:presLayoutVars>
      </dgm:prSet>
      <dgm:spPr/>
    </dgm:pt>
    <dgm:pt modelId="{5ACDF082-933B-4F40-8529-2D91F037CF9F}" type="pres">
      <dgm:prSet presAssocID="{CEC147E4-9F0D-45C4-A43E-7DC41AAFA0B3}" presName="rootConnector3" presStyleLbl="asst1" presStyleIdx="9" presStyleCnt="18"/>
      <dgm:spPr/>
    </dgm:pt>
    <dgm:pt modelId="{CEC59E6C-8C69-4F7E-A03D-838F8F53E93C}" type="pres">
      <dgm:prSet presAssocID="{CEC147E4-9F0D-45C4-A43E-7DC41AAFA0B3}" presName="hierChild6" presStyleCnt="0"/>
      <dgm:spPr/>
    </dgm:pt>
    <dgm:pt modelId="{0C1233D3-DD9E-4308-BA38-A184EAB152AD}" type="pres">
      <dgm:prSet presAssocID="{CEC147E4-9F0D-45C4-A43E-7DC41AAFA0B3}" presName="hierChild7" presStyleCnt="0"/>
      <dgm:spPr/>
    </dgm:pt>
    <dgm:pt modelId="{22D2C406-2F61-4E1D-A91F-822FF2FCA7B6}" type="pres">
      <dgm:prSet presAssocID="{CB1857D1-4CC0-4B0E-BB91-69D8C7614D45}" presName="Name111" presStyleLbl="parChTrans1D3" presStyleIdx="4" presStyleCnt="7"/>
      <dgm:spPr/>
    </dgm:pt>
    <dgm:pt modelId="{864559D3-7A83-4B16-9FC0-BAD0893DA83D}" type="pres">
      <dgm:prSet presAssocID="{9179B01C-79D1-4428-819E-EAB830DC67E9}" presName="hierRoot3" presStyleCnt="0">
        <dgm:presLayoutVars>
          <dgm:hierBranch val="init"/>
        </dgm:presLayoutVars>
      </dgm:prSet>
      <dgm:spPr/>
    </dgm:pt>
    <dgm:pt modelId="{0D70F8F4-F392-407B-94BF-95A232A5600C}" type="pres">
      <dgm:prSet presAssocID="{9179B01C-79D1-4428-819E-EAB830DC67E9}" presName="rootComposite3" presStyleCnt="0"/>
      <dgm:spPr/>
    </dgm:pt>
    <dgm:pt modelId="{9A142E4F-95EA-4C26-A332-B90E06146414}" type="pres">
      <dgm:prSet presAssocID="{9179B01C-79D1-4428-819E-EAB830DC67E9}" presName="rootText3" presStyleLbl="asst1" presStyleIdx="10" presStyleCnt="18" custScaleX="128668" custScaleY="128668" custLinFactX="23528" custLinFactNeighborX="100000" custLinFactNeighborY="-19469">
        <dgm:presLayoutVars>
          <dgm:chPref val="3"/>
        </dgm:presLayoutVars>
      </dgm:prSet>
      <dgm:spPr/>
    </dgm:pt>
    <dgm:pt modelId="{DA425A48-064E-4676-85F4-9EA2DB5FC513}" type="pres">
      <dgm:prSet presAssocID="{9179B01C-79D1-4428-819E-EAB830DC67E9}" presName="rootConnector3" presStyleLbl="asst1" presStyleIdx="10" presStyleCnt="18"/>
      <dgm:spPr/>
    </dgm:pt>
    <dgm:pt modelId="{A246FBB7-6372-4200-BD4D-A5D93BD5BEC1}" type="pres">
      <dgm:prSet presAssocID="{9179B01C-79D1-4428-819E-EAB830DC67E9}" presName="hierChild6" presStyleCnt="0"/>
      <dgm:spPr/>
    </dgm:pt>
    <dgm:pt modelId="{DC0478B9-7689-4768-BE92-33E31E387B55}" type="pres">
      <dgm:prSet presAssocID="{9179B01C-79D1-4428-819E-EAB830DC67E9}" presName="hierChild7" presStyleCnt="0"/>
      <dgm:spPr/>
    </dgm:pt>
    <dgm:pt modelId="{264B06D1-B2C8-4784-8CF2-1A4520AD4CB8}" type="pres">
      <dgm:prSet presAssocID="{B98234BA-039B-474D-AD62-0B498FD704C9}" presName="Name111" presStyleLbl="parChTrans1D4" presStyleIdx="3" presStyleCnt="8"/>
      <dgm:spPr/>
    </dgm:pt>
    <dgm:pt modelId="{C23874B5-FFF4-4F94-9426-9DBFF79D6C9F}" type="pres">
      <dgm:prSet presAssocID="{C26B6E95-B179-4D6F-9F4A-C6631D0F29DE}" presName="hierRoot3" presStyleCnt="0">
        <dgm:presLayoutVars>
          <dgm:hierBranch val="init"/>
        </dgm:presLayoutVars>
      </dgm:prSet>
      <dgm:spPr/>
    </dgm:pt>
    <dgm:pt modelId="{AC298437-6369-4DAA-BC4C-B19BB51861FA}" type="pres">
      <dgm:prSet presAssocID="{C26B6E95-B179-4D6F-9F4A-C6631D0F29DE}" presName="rootComposite3" presStyleCnt="0"/>
      <dgm:spPr/>
    </dgm:pt>
    <dgm:pt modelId="{013A8A28-4AEA-4B54-BFE9-02D2CA857D96}" type="pres">
      <dgm:prSet presAssocID="{C26B6E95-B179-4D6F-9F4A-C6631D0F29DE}" presName="rootText3" presStyleLbl="asst1" presStyleIdx="11" presStyleCnt="18" custScaleX="89918" custScaleY="89918" custLinFactNeighborX="-18389" custLinFactNeighborY="-83504">
        <dgm:presLayoutVars>
          <dgm:chPref val="3"/>
        </dgm:presLayoutVars>
      </dgm:prSet>
      <dgm:spPr/>
    </dgm:pt>
    <dgm:pt modelId="{E62B7A31-602F-446B-89CA-533601F06CF0}" type="pres">
      <dgm:prSet presAssocID="{C26B6E95-B179-4D6F-9F4A-C6631D0F29DE}" presName="rootConnector3" presStyleLbl="asst1" presStyleIdx="11" presStyleCnt="18"/>
      <dgm:spPr/>
    </dgm:pt>
    <dgm:pt modelId="{C918EE62-9645-465A-99EC-1ADFE8C31B1A}" type="pres">
      <dgm:prSet presAssocID="{C26B6E95-B179-4D6F-9F4A-C6631D0F29DE}" presName="hierChild6" presStyleCnt="0"/>
      <dgm:spPr/>
    </dgm:pt>
    <dgm:pt modelId="{104C436A-8B01-4172-91DC-18EDA62D1474}" type="pres">
      <dgm:prSet presAssocID="{C26B6E95-B179-4D6F-9F4A-C6631D0F29DE}" presName="hierChild7" presStyleCnt="0"/>
      <dgm:spPr/>
    </dgm:pt>
    <dgm:pt modelId="{A7E12098-179D-475D-B504-04CE2FAF2FF3}" type="pres">
      <dgm:prSet presAssocID="{1240612C-CE03-48E4-A5D3-318439F29C82}" presName="Name111" presStyleLbl="parChTrans1D4" presStyleIdx="4" presStyleCnt="8"/>
      <dgm:spPr/>
    </dgm:pt>
    <dgm:pt modelId="{0655BAE8-A404-4CD3-9017-99E4E6F937A4}" type="pres">
      <dgm:prSet presAssocID="{BF5BAE75-5675-41FD-BDF6-0ED025CD3AD1}" presName="hierRoot3" presStyleCnt="0">
        <dgm:presLayoutVars>
          <dgm:hierBranch val="init"/>
        </dgm:presLayoutVars>
      </dgm:prSet>
      <dgm:spPr/>
    </dgm:pt>
    <dgm:pt modelId="{92B4AC30-BF7B-41B4-884E-428F4C551AF0}" type="pres">
      <dgm:prSet presAssocID="{BF5BAE75-5675-41FD-BDF6-0ED025CD3AD1}" presName="rootComposite3" presStyleCnt="0"/>
      <dgm:spPr/>
    </dgm:pt>
    <dgm:pt modelId="{1314B504-373E-407C-9D00-941327B1BFAB}" type="pres">
      <dgm:prSet presAssocID="{BF5BAE75-5675-41FD-BDF6-0ED025CD3AD1}" presName="rootText3" presStyleLbl="asst1" presStyleIdx="12" presStyleCnt="18" custScaleX="120627" custScaleY="120627" custLinFactNeighborX="88049" custLinFactNeighborY="-43699">
        <dgm:presLayoutVars>
          <dgm:chPref val="3"/>
        </dgm:presLayoutVars>
      </dgm:prSet>
      <dgm:spPr/>
    </dgm:pt>
    <dgm:pt modelId="{EF8116A9-0A5E-47D2-B5CE-460E69529EFF}" type="pres">
      <dgm:prSet presAssocID="{BF5BAE75-5675-41FD-BDF6-0ED025CD3AD1}" presName="rootConnector3" presStyleLbl="asst1" presStyleIdx="12" presStyleCnt="18"/>
      <dgm:spPr/>
    </dgm:pt>
    <dgm:pt modelId="{EF2F3A70-C62B-4674-B4CF-D54EC8A0C087}" type="pres">
      <dgm:prSet presAssocID="{BF5BAE75-5675-41FD-BDF6-0ED025CD3AD1}" presName="hierChild6" presStyleCnt="0"/>
      <dgm:spPr/>
    </dgm:pt>
    <dgm:pt modelId="{BDECD816-88AD-475D-998C-6EEB861C72AD}" type="pres">
      <dgm:prSet presAssocID="{BF5BAE75-5675-41FD-BDF6-0ED025CD3AD1}" presName="hierChild7" presStyleCnt="0"/>
      <dgm:spPr/>
    </dgm:pt>
    <dgm:pt modelId="{1C556E4E-2DE0-4163-8570-C20E50E7E5BB}" type="pres">
      <dgm:prSet presAssocID="{689EAC16-1134-4AA1-AB17-2C5BC91668C4}" presName="Name111" presStyleLbl="parChTrans1D4" presStyleIdx="5" presStyleCnt="8"/>
      <dgm:spPr/>
    </dgm:pt>
    <dgm:pt modelId="{D0E4AD1F-F747-472A-BBEC-9358DBAFC7F6}" type="pres">
      <dgm:prSet presAssocID="{89B378F5-424B-44C3-9DD7-B6A44CB9789E}" presName="hierRoot3" presStyleCnt="0">
        <dgm:presLayoutVars>
          <dgm:hierBranch val="init"/>
        </dgm:presLayoutVars>
      </dgm:prSet>
      <dgm:spPr/>
    </dgm:pt>
    <dgm:pt modelId="{CD3601BC-FA60-4700-85DF-1F1E63BAD24B}" type="pres">
      <dgm:prSet presAssocID="{89B378F5-424B-44C3-9DD7-B6A44CB9789E}" presName="rootComposite3" presStyleCnt="0"/>
      <dgm:spPr/>
    </dgm:pt>
    <dgm:pt modelId="{F0AF16EB-5374-49DF-8775-1F05C2F739F4}" type="pres">
      <dgm:prSet presAssocID="{89B378F5-424B-44C3-9DD7-B6A44CB9789E}" presName="rootText3" presStyleLbl="asst1" presStyleIdx="13" presStyleCnt="18" custScaleX="78361" custScaleY="78361" custLinFactX="100000" custLinFactY="108446" custLinFactNeighborX="122176" custLinFactNeighborY="200000">
        <dgm:presLayoutVars>
          <dgm:chPref val="3"/>
        </dgm:presLayoutVars>
      </dgm:prSet>
      <dgm:spPr/>
    </dgm:pt>
    <dgm:pt modelId="{A7B2679D-FBAA-4259-8F40-F93D19F43F46}" type="pres">
      <dgm:prSet presAssocID="{89B378F5-424B-44C3-9DD7-B6A44CB9789E}" presName="rootConnector3" presStyleLbl="asst1" presStyleIdx="13" presStyleCnt="18"/>
      <dgm:spPr/>
    </dgm:pt>
    <dgm:pt modelId="{D68B9EAB-6DDC-4A21-8A65-416913FB4B19}" type="pres">
      <dgm:prSet presAssocID="{89B378F5-424B-44C3-9DD7-B6A44CB9789E}" presName="hierChild6" presStyleCnt="0"/>
      <dgm:spPr/>
    </dgm:pt>
    <dgm:pt modelId="{40C03C30-9259-41D8-AFC0-D1417A7568BA}" type="pres">
      <dgm:prSet presAssocID="{89B378F5-424B-44C3-9DD7-B6A44CB9789E}" presName="hierChild7" presStyleCnt="0"/>
      <dgm:spPr/>
    </dgm:pt>
    <dgm:pt modelId="{7BD1F96B-CD51-4F7F-89C3-011BD7489008}" type="pres">
      <dgm:prSet presAssocID="{860D1436-F25C-40F3-8818-4DA45EE408A5}" presName="Name111" presStyleLbl="parChTrans1D3" presStyleIdx="5" presStyleCnt="7"/>
      <dgm:spPr/>
    </dgm:pt>
    <dgm:pt modelId="{CB1CB1B7-49A8-47C1-B0FE-92926A6681BE}" type="pres">
      <dgm:prSet presAssocID="{86924D8D-6713-4DE1-BE8D-F8660C500782}" presName="hierRoot3" presStyleCnt="0">
        <dgm:presLayoutVars>
          <dgm:hierBranch val="init"/>
        </dgm:presLayoutVars>
      </dgm:prSet>
      <dgm:spPr/>
    </dgm:pt>
    <dgm:pt modelId="{DFF2AB2F-C428-4D2F-AB9E-FFC2E20E460A}" type="pres">
      <dgm:prSet presAssocID="{86924D8D-6713-4DE1-BE8D-F8660C500782}" presName="rootComposite3" presStyleCnt="0"/>
      <dgm:spPr/>
    </dgm:pt>
    <dgm:pt modelId="{8269BCFE-F7EF-4A37-BC24-90874DD31498}" type="pres">
      <dgm:prSet presAssocID="{86924D8D-6713-4DE1-BE8D-F8660C500782}" presName="rootText3" presStyleLbl="asst1" presStyleIdx="14" presStyleCnt="18" custScaleX="121419" custScaleY="121419" custLinFactX="40835" custLinFactNeighborX="100000" custLinFactNeighborY="-16007">
        <dgm:presLayoutVars>
          <dgm:chPref val="3"/>
        </dgm:presLayoutVars>
      </dgm:prSet>
      <dgm:spPr/>
    </dgm:pt>
    <dgm:pt modelId="{CCA0649E-51AA-4166-9AB0-BBDFB2898E2D}" type="pres">
      <dgm:prSet presAssocID="{86924D8D-6713-4DE1-BE8D-F8660C500782}" presName="rootConnector3" presStyleLbl="asst1" presStyleIdx="14" presStyleCnt="18"/>
      <dgm:spPr/>
    </dgm:pt>
    <dgm:pt modelId="{34508BA4-1B9A-49E1-A86C-47C307AF2B5D}" type="pres">
      <dgm:prSet presAssocID="{86924D8D-6713-4DE1-BE8D-F8660C500782}" presName="hierChild6" presStyleCnt="0"/>
      <dgm:spPr/>
    </dgm:pt>
    <dgm:pt modelId="{5F4CD0A9-3EBC-4D65-AA84-9B6333405298}" type="pres">
      <dgm:prSet presAssocID="{86924D8D-6713-4DE1-BE8D-F8660C500782}" presName="hierChild7" presStyleCnt="0"/>
      <dgm:spPr/>
    </dgm:pt>
    <dgm:pt modelId="{D90AB754-A3C0-43B1-B24E-29103BB35A96}" type="pres">
      <dgm:prSet presAssocID="{C7420A8C-4DF5-4B37-A6A9-63B29F1571B3}" presName="Name111" presStyleLbl="parChTrans1D4" presStyleIdx="6" presStyleCnt="8"/>
      <dgm:spPr/>
    </dgm:pt>
    <dgm:pt modelId="{50509F1E-2061-4D08-99BA-41AD9EEDECA9}" type="pres">
      <dgm:prSet presAssocID="{A1ED52E7-74F4-475A-9807-EA0A327234DE}" presName="hierRoot3" presStyleCnt="0">
        <dgm:presLayoutVars>
          <dgm:hierBranch val="init"/>
        </dgm:presLayoutVars>
      </dgm:prSet>
      <dgm:spPr/>
    </dgm:pt>
    <dgm:pt modelId="{CABABC81-8534-406B-A04B-463B62FF85B1}" type="pres">
      <dgm:prSet presAssocID="{A1ED52E7-74F4-475A-9807-EA0A327234DE}" presName="rootComposite3" presStyleCnt="0"/>
      <dgm:spPr/>
    </dgm:pt>
    <dgm:pt modelId="{7B48098E-F94E-4A3D-8332-1D47EE4042BB}" type="pres">
      <dgm:prSet presAssocID="{A1ED52E7-74F4-475A-9807-EA0A327234DE}" presName="rootText3" presStyleLbl="asst1" presStyleIdx="15" presStyleCnt="18" custScaleX="145146" custScaleY="145146" custLinFactX="119095" custLinFactNeighborX="200000" custLinFactNeighborY="-16008">
        <dgm:presLayoutVars>
          <dgm:chPref val="3"/>
        </dgm:presLayoutVars>
      </dgm:prSet>
      <dgm:spPr/>
    </dgm:pt>
    <dgm:pt modelId="{94639C59-D782-486F-AE63-EBBA8C829BCC}" type="pres">
      <dgm:prSet presAssocID="{A1ED52E7-74F4-475A-9807-EA0A327234DE}" presName="rootConnector3" presStyleLbl="asst1" presStyleIdx="15" presStyleCnt="18"/>
      <dgm:spPr/>
    </dgm:pt>
    <dgm:pt modelId="{E8D50F89-B302-4CE7-BCBF-9667EF5EFC73}" type="pres">
      <dgm:prSet presAssocID="{A1ED52E7-74F4-475A-9807-EA0A327234DE}" presName="hierChild6" presStyleCnt="0"/>
      <dgm:spPr/>
    </dgm:pt>
    <dgm:pt modelId="{628E6A6A-9A57-4CE8-8080-0AE1285CC57D}" type="pres">
      <dgm:prSet presAssocID="{A1ED52E7-74F4-475A-9807-EA0A327234DE}" presName="hierChild7" presStyleCnt="0"/>
      <dgm:spPr/>
    </dgm:pt>
    <dgm:pt modelId="{999EA940-3F4A-4C5C-97A8-06B3822F185C}" type="pres">
      <dgm:prSet presAssocID="{4B54C8D4-8359-4DDB-B9E5-297C004D1925}" presName="Name111" presStyleLbl="parChTrans1D3" presStyleIdx="6" presStyleCnt="7"/>
      <dgm:spPr/>
    </dgm:pt>
    <dgm:pt modelId="{890204C5-C193-42D9-B5AB-903CC27BE2D0}" type="pres">
      <dgm:prSet presAssocID="{6AF49243-E3FA-45A4-8B49-DBC685963849}" presName="hierRoot3" presStyleCnt="0">
        <dgm:presLayoutVars>
          <dgm:hierBranch val="init"/>
        </dgm:presLayoutVars>
      </dgm:prSet>
      <dgm:spPr/>
    </dgm:pt>
    <dgm:pt modelId="{282EE222-0355-46EA-A678-679A9BF681DF}" type="pres">
      <dgm:prSet presAssocID="{6AF49243-E3FA-45A4-8B49-DBC685963849}" presName="rootComposite3" presStyleCnt="0"/>
      <dgm:spPr/>
    </dgm:pt>
    <dgm:pt modelId="{3F81B090-B3C3-4FFD-B60B-0F64050F3824}" type="pres">
      <dgm:prSet presAssocID="{6AF49243-E3FA-45A4-8B49-DBC685963849}" presName="rootText3" presStyleLbl="asst1" presStyleIdx="16" presStyleCnt="18" custScaleX="68343" custScaleY="78403" custLinFactX="127396" custLinFactNeighborX="200000" custLinFactNeighborY="-72406">
        <dgm:presLayoutVars>
          <dgm:chPref val="3"/>
        </dgm:presLayoutVars>
      </dgm:prSet>
      <dgm:spPr/>
    </dgm:pt>
    <dgm:pt modelId="{040DFB2E-534C-4731-9D91-D44306711E33}" type="pres">
      <dgm:prSet presAssocID="{6AF49243-E3FA-45A4-8B49-DBC685963849}" presName="rootConnector3" presStyleLbl="asst1" presStyleIdx="16" presStyleCnt="18"/>
      <dgm:spPr/>
    </dgm:pt>
    <dgm:pt modelId="{EF5D5C66-65E8-4603-8775-D5E0DE5FCAC1}" type="pres">
      <dgm:prSet presAssocID="{6AF49243-E3FA-45A4-8B49-DBC685963849}" presName="hierChild6" presStyleCnt="0"/>
      <dgm:spPr/>
    </dgm:pt>
    <dgm:pt modelId="{BD0FA07E-B83E-4C05-AB30-E29CBBAEAFBB}" type="pres">
      <dgm:prSet presAssocID="{6AF49243-E3FA-45A4-8B49-DBC685963849}" presName="hierChild7" presStyleCnt="0"/>
      <dgm:spPr/>
    </dgm:pt>
    <dgm:pt modelId="{98F10BB8-96A2-455B-B0BE-CB0CDDB9F204}" type="pres">
      <dgm:prSet presAssocID="{5B62DCBD-C4D0-4AD0-AAE7-F8C7098B8A2D}" presName="Name111" presStyleLbl="parChTrans1D4" presStyleIdx="7" presStyleCnt="8"/>
      <dgm:spPr/>
    </dgm:pt>
    <dgm:pt modelId="{77E5AAE7-7B5E-4710-A934-4727D62C4360}" type="pres">
      <dgm:prSet presAssocID="{57C1454A-C0D2-4241-85E3-7F14DB3F1BA0}" presName="hierRoot3" presStyleCnt="0">
        <dgm:presLayoutVars>
          <dgm:hierBranch val="init"/>
        </dgm:presLayoutVars>
      </dgm:prSet>
      <dgm:spPr/>
    </dgm:pt>
    <dgm:pt modelId="{CF0F6E7B-DBAF-4E20-B3C6-BDD0ACD0E335}" type="pres">
      <dgm:prSet presAssocID="{57C1454A-C0D2-4241-85E3-7F14DB3F1BA0}" presName="rootComposite3" presStyleCnt="0"/>
      <dgm:spPr/>
    </dgm:pt>
    <dgm:pt modelId="{6D625F75-C57C-40DD-A8A5-EA1833B32649}" type="pres">
      <dgm:prSet presAssocID="{57C1454A-C0D2-4241-85E3-7F14DB3F1BA0}" presName="rootText3" presStyleLbl="asst1" presStyleIdx="17" presStyleCnt="18" custScaleX="128205" custScaleY="130597" custLinFactX="125110" custLinFactY="-10010" custLinFactNeighborX="200000" custLinFactNeighborY="-100000">
        <dgm:presLayoutVars>
          <dgm:chPref val="3"/>
        </dgm:presLayoutVars>
      </dgm:prSet>
      <dgm:spPr/>
    </dgm:pt>
    <dgm:pt modelId="{13F0BFFB-CD61-45D9-9159-45E573929208}" type="pres">
      <dgm:prSet presAssocID="{57C1454A-C0D2-4241-85E3-7F14DB3F1BA0}" presName="rootConnector3" presStyleLbl="asst1" presStyleIdx="17" presStyleCnt="18"/>
      <dgm:spPr/>
    </dgm:pt>
    <dgm:pt modelId="{BE301F47-5F26-4BCD-A0F6-B86A9A56FB01}" type="pres">
      <dgm:prSet presAssocID="{57C1454A-C0D2-4241-85E3-7F14DB3F1BA0}" presName="hierChild6" presStyleCnt="0"/>
      <dgm:spPr/>
    </dgm:pt>
    <dgm:pt modelId="{EA3275F2-0B0B-431F-9B0A-08EE50029DF9}" type="pres">
      <dgm:prSet presAssocID="{57C1454A-C0D2-4241-85E3-7F14DB3F1BA0}" presName="hierChild7" presStyleCnt="0"/>
      <dgm:spPr/>
    </dgm:pt>
  </dgm:ptLst>
  <dgm:cxnLst>
    <dgm:cxn modelId="{03AD7C03-FFB6-4BB5-AC42-2B4D6C9E0EEB}" srcId="{E5CB537B-6B06-46DC-9317-48ADFBE9B05B}" destId="{196B242B-0FE1-49FC-B1FD-F42C378348E6}" srcOrd="1" destOrd="0" parTransId="{AD8B2705-2BE5-4F2D-8C6D-CCBFE241CC5A}" sibTransId="{4B923C63-40BC-4020-8701-AC1A7CB7A32A}"/>
    <dgm:cxn modelId="{1A3EEC04-AF25-4C5A-B212-C8E5D1839E14}" type="presOf" srcId="{196B242B-0FE1-49FC-B1FD-F42C378348E6}" destId="{0B0D448B-9ED4-4B76-9145-25735BE6A423}" srcOrd="1" destOrd="0" presId="urn:microsoft.com/office/officeart/2005/8/layout/orgChart1"/>
    <dgm:cxn modelId="{B4AE0306-27EE-472A-8F8E-4EE4732A6AC6}" type="presOf" srcId="{89B378F5-424B-44C3-9DD7-B6A44CB9789E}" destId="{F0AF16EB-5374-49DF-8775-1F05C2F739F4}" srcOrd="0" destOrd="0" presId="urn:microsoft.com/office/officeart/2005/8/layout/orgChart1"/>
    <dgm:cxn modelId="{9E08390A-3F85-42A1-B311-286F069F0FA7}" srcId="{E1FDEC4A-1BD7-4B97-80B5-8A1412620455}" destId="{95991BE8-FB62-495B-974D-B1245E9C73D8}" srcOrd="1" destOrd="0" parTransId="{93CD09AF-2CED-4516-AA49-7326C318B0FD}" sibTransId="{1801CF33-0640-4CBC-B0EB-426EF64C85D2}"/>
    <dgm:cxn modelId="{D064210C-E421-4598-AA58-E3E3649C1E4D}" type="presOf" srcId="{AD8B2705-2BE5-4F2D-8C6D-CCBFE241CC5A}" destId="{C7DEFF0B-E9FF-40D3-BE60-EBE2B2288EAE}" srcOrd="0" destOrd="0" presId="urn:microsoft.com/office/officeart/2005/8/layout/orgChart1"/>
    <dgm:cxn modelId="{90BFFB0D-361D-4799-9549-714927F1FE74}" type="presOf" srcId="{A1ED52E7-74F4-475A-9807-EA0A327234DE}" destId="{94639C59-D782-486F-AE63-EBBA8C829BCC}" srcOrd="1" destOrd="0" presId="urn:microsoft.com/office/officeart/2005/8/layout/orgChart1"/>
    <dgm:cxn modelId="{1097700E-D004-46F1-B29F-97B8C6EDD65C}" type="presOf" srcId="{86924D8D-6713-4DE1-BE8D-F8660C500782}" destId="{8269BCFE-F7EF-4A37-BC24-90874DD31498}" srcOrd="0" destOrd="0" presId="urn:microsoft.com/office/officeart/2005/8/layout/orgChart1"/>
    <dgm:cxn modelId="{E2415C0F-E48F-4E2A-AE0C-7FD41B718D6E}" type="presOf" srcId="{689EAC16-1134-4AA1-AB17-2C5BC91668C4}" destId="{1C556E4E-2DE0-4163-8570-C20E50E7E5BB}" srcOrd="0" destOrd="0" presId="urn:microsoft.com/office/officeart/2005/8/layout/orgChart1"/>
    <dgm:cxn modelId="{7F7FA40F-A8E0-490F-9363-7AB004C6500D}" srcId="{196B242B-0FE1-49FC-B1FD-F42C378348E6}" destId="{77299C0A-5AE8-4E83-BDFC-6DC14794B78E}" srcOrd="1" destOrd="0" parTransId="{B6859D0E-7F74-45C0-9BC0-748D1A00D74C}" sibTransId="{E3472A17-F520-46A1-B8B6-0423EA45E3C8}"/>
    <dgm:cxn modelId="{7F30D711-07EA-4866-9AD0-DDC5F07B46AA}" srcId="{6AF49243-E3FA-45A4-8B49-DBC685963849}" destId="{57C1454A-C0D2-4241-85E3-7F14DB3F1BA0}" srcOrd="0" destOrd="0" parTransId="{5B62DCBD-C4D0-4AD0-AAE7-F8C7098B8A2D}" sibTransId="{0B55C189-1832-473C-9327-5325AA669BA4}"/>
    <dgm:cxn modelId="{F98E0914-EB66-439E-B422-0D6B0EFD4CE1}" srcId="{CEC147E4-9F0D-45C4-A43E-7DC41AAFA0B3}" destId="{9179B01C-79D1-4428-819E-EAB830DC67E9}" srcOrd="0" destOrd="0" parTransId="{CB1857D1-4CC0-4B0E-BB91-69D8C7614D45}" sibTransId="{745A7785-B54F-4377-9617-8B05C50D16B5}"/>
    <dgm:cxn modelId="{6604F514-FBCD-4DDC-9507-81F4BAAE6338}" type="presOf" srcId="{58198DCA-2F75-4116-9781-A935CE9EA95D}" destId="{7C752A3F-C60F-48D8-A33E-4208524364C7}" srcOrd="1" destOrd="0" presId="urn:microsoft.com/office/officeart/2005/8/layout/orgChart1"/>
    <dgm:cxn modelId="{1A51B618-7809-4235-A5F6-58A88FF99CBE}" type="presOf" srcId="{C26B6E95-B179-4D6F-9F4A-C6631D0F29DE}" destId="{E62B7A31-602F-446B-89CA-533601F06CF0}" srcOrd="1" destOrd="0" presId="urn:microsoft.com/office/officeart/2005/8/layout/orgChart1"/>
    <dgm:cxn modelId="{E4E2F318-11C9-4F76-B1A3-C19F5E58EB82}" type="presOf" srcId="{860D1436-F25C-40F3-8818-4DA45EE408A5}" destId="{7BD1F96B-CD51-4F7F-89C3-011BD7489008}" srcOrd="0" destOrd="0" presId="urn:microsoft.com/office/officeart/2005/8/layout/orgChart1"/>
    <dgm:cxn modelId="{0DDE9E1C-9CB1-4CB7-B9B6-E32C6CA708FD}" type="presOf" srcId="{6AF49243-E3FA-45A4-8B49-DBC685963849}" destId="{040DFB2E-534C-4731-9D91-D44306711E33}" srcOrd="1" destOrd="0" presId="urn:microsoft.com/office/officeart/2005/8/layout/orgChart1"/>
    <dgm:cxn modelId="{B4B9CA1E-22F6-43D8-9ED3-4A7550D34BDC}" type="presOf" srcId="{9179B01C-79D1-4428-819E-EAB830DC67E9}" destId="{DA425A48-064E-4676-85F4-9EA2DB5FC513}" srcOrd="1" destOrd="0" presId="urn:microsoft.com/office/officeart/2005/8/layout/orgChart1"/>
    <dgm:cxn modelId="{44FBFD26-2F34-43B5-9E6F-262AD53A43A5}" type="presOf" srcId="{BF5BAE75-5675-41FD-BDF6-0ED025CD3AD1}" destId="{EF8116A9-0A5E-47D2-B5CE-460E69529EFF}" srcOrd="1" destOrd="0" presId="urn:microsoft.com/office/officeart/2005/8/layout/orgChart1"/>
    <dgm:cxn modelId="{9B950730-31BC-48B6-8AC6-4498BBDA5593}" srcId="{CEC147E4-9F0D-45C4-A43E-7DC41AAFA0B3}" destId="{86924D8D-6713-4DE1-BE8D-F8660C500782}" srcOrd="1" destOrd="0" parTransId="{860D1436-F25C-40F3-8818-4DA45EE408A5}" sibTransId="{ADD989E9-7AE2-40EE-A301-3F0ABFBF2475}"/>
    <dgm:cxn modelId="{9B546230-DD7F-456B-B40A-070659ABE183}" type="presOf" srcId="{B9ABEEDB-B0DB-4570-A982-C4723E2F3626}" destId="{55EAEB21-0D42-46CE-84F4-5E27BD054D87}" srcOrd="0" destOrd="0" presId="urn:microsoft.com/office/officeart/2005/8/layout/orgChart1"/>
    <dgm:cxn modelId="{1E3CE536-0DD8-46B7-B479-5E68F58C9147}" type="presOf" srcId="{78289D24-7259-44FC-A64E-9230D7927356}" destId="{81A08674-4777-4677-AF64-4553B36841E1}" srcOrd="0" destOrd="0" presId="urn:microsoft.com/office/officeart/2005/8/layout/orgChart1"/>
    <dgm:cxn modelId="{F44B8A38-F342-4416-AD80-15DA2EA38E5B}" type="presOf" srcId="{B6859D0E-7F74-45C0-9BC0-748D1A00D74C}" destId="{76085039-33FC-4D2B-9E6F-9B006CC2ED1D}" srcOrd="0" destOrd="0" presId="urn:microsoft.com/office/officeart/2005/8/layout/orgChart1"/>
    <dgm:cxn modelId="{0483F339-F1D0-4AA9-9AD0-2F3F1D7E4799}" type="presOf" srcId="{1C645A8C-B5B0-4E00-9B8D-7AA9D466843B}" destId="{4B25E620-FE72-49D4-BB71-E87EA2B34F7A}" srcOrd="1" destOrd="0" presId="urn:microsoft.com/office/officeart/2005/8/layout/orgChart1"/>
    <dgm:cxn modelId="{25775E3C-F49A-4999-9B73-CA4667082F99}" type="presOf" srcId="{95991BE8-FB62-495B-974D-B1245E9C73D8}" destId="{CF2FA008-C29E-4B27-AF8F-CE376A0E83E5}" srcOrd="1" destOrd="0" presId="urn:microsoft.com/office/officeart/2005/8/layout/orgChart1"/>
    <dgm:cxn modelId="{8F54EB3C-F24B-4A49-8891-A6702BF8C74B}" srcId="{86924D8D-6713-4DE1-BE8D-F8660C500782}" destId="{A1ED52E7-74F4-475A-9807-EA0A327234DE}" srcOrd="0" destOrd="0" parTransId="{C7420A8C-4DF5-4B37-A6A9-63B29F1571B3}" sibTransId="{5154ABCC-D2B2-404C-91CC-5B898B55180F}"/>
    <dgm:cxn modelId="{2118903D-87C0-4717-A07A-4FAA3B468F5C}" type="presOf" srcId="{57C1454A-C0D2-4241-85E3-7F14DB3F1BA0}" destId="{6D625F75-C57C-40DD-A8A5-EA1833B32649}" srcOrd="0" destOrd="0" presId="urn:microsoft.com/office/officeart/2005/8/layout/orgChart1"/>
    <dgm:cxn modelId="{1B1D363F-4CBA-4463-8718-1C18D90F8206}" srcId="{95991BE8-FB62-495B-974D-B1245E9C73D8}" destId="{1C645A8C-B5B0-4E00-9B8D-7AA9D466843B}" srcOrd="0" destOrd="0" parTransId="{100D2C81-043D-4483-951F-709557B1DFD1}" sibTransId="{1F39BB79-9DF4-4D91-A9D1-EE4DA6826726}"/>
    <dgm:cxn modelId="{D49DE83F-A591-4B0C-AD3C-39792211687F}" type="presOf" srcId="{A11849D5-2CD3-4ADF-A2A3-F8D16D82DB00}" destId="{D0A0D89B-05D5-4A9F-A848-9C69678C9179}" srcOrd="0" destOrd="0" presId="urn:microsoft.com/office/officeart/2005/8/layout/orgChart1"/>
    <dgm:cxn modelId="{CD56965C-D56C-4145-9AA5-B52D0889259F}" type="presOf" srcId="{93CD09AF-2CED-4516-AA49-7326C318B0FD}" destId="{9173C01F-6920-41C9-9F55-46574BF09E77}" srcOrd="0" destOrd="0" presId="urn:microsoft.com/office/officeart/2005/8/layout/orgChart1"/>
    <dgm:cxn modelId="{4EF82E64-D667-40D4-816F-87A585C90FFF}" type="presOf" srcId="{89B378F5-424B-44C3-9DD7-B6A44CB9789E}" destId="{A7B2679D-FBAA-4259-8F40-F93D19F43F46}" srcOrd="1" destOrd="0" presId="urn:microsoft.com/office/officeart/2005/8/layout/orgChart1"/>
    <dgm:cxn modelId="{82130266-5DA2-42CE-9D66-B8DEFF16BF83}" type="presOf" srcId="{2D975564-D1BF-45EC-9990-C0D24A1537F5}" destId="{A1C1DD0E-136C-4261-BCC2-1459559CE0FC}" srcOrd="0" destOrd="0" presId="urn:microsoft.com/office/officeart/2005/8/layout/orgChart1"/>
    <dgm:cxn modelId="{E99EC348-C043-4D41-87D2-6875BB767419}" srcId="{E5CB537B-6B06-46DC-9317-48ADFBE9B05B}" destId="{E1FDEC4A-1BD7-4B97-80B5-8A1412620455}" srcOrd="0" destOrd="0" parTransId="{65A241DC-08A7-4873-815A-28A7355ECF48}" sibTransId="{FFE55B30-168E-4C48-BC90-4A4D9F7BA92B}"/>
    <dgm:cxn modelId="{FA8DFD4A-4BDC-4910-A6E4-185ADDD5AD23}" srcId="{196B242B-0FE1-49FC-B1FD-F42C378348E6}" destId="{2F4D7678-E900-4CC5-AEBE-38909CDEC936}" srcOrd="0" destOrd="0" parTransId="{A11849D5-2CD3-4ADF-A2A3-F8D16D82DB00}" sibTransId="{7023248C-9197-4743-83E6-9BC2487C06FF}"/>
    <dgm:cxn modelId="{D62F636C-0C27-4906-866E-CD758F557EB0}" type="presOf" srcId="{A1ED52E7-74F4-475A-9807-EA0A327234DE}" destId="{7B48098E-F94E-4A3D-8332-1D47EE4042BB}" srcOrd="0" destOrd="0" presId="urn:microsoft.com/office/officeart/2005/8/layout/orgChart1"/>
    <dgm:cxn modelId="{EF61BD4F-0C2F-4169-A0F0-795A497E4521}" type="presOf" srcId="{1240612C-CE03-48E4-A5D3-318439F29C82}" destId="{A7E12098-179D-475D-B504-04CE2FAF2FF3}" srcOrd="0" destOrd="0" presId="urn:microsoft.com/office/officeart/2005/8/layout/orgChart1"/>
    <dgm:cxn modelId="{4AE5F671-5459-49A1-9D04-5959D7AD4CFA}" type="presOf" srcId="{2F4D7678-E900-4CC5-AEBE-38909CDEC936}" destId="{45390713-D82A-42A7-BAC8-C8708932E8F5}" srcOrd="1" destOrd="0" presId="urn:microsoft.com/office/officeart/2005/8/layout/orgChart1"/>
    <dgm:cxn modelId="{95352A52-6F2A-45B3-BD20-74C057704BFB}" type="presOf" srcId="{C26B6E95-B179-4D6F-9F4A-C6631D0F29DE}" destId="{013A8A28-4AEA-4B54-BFE9-02D2CA857D96}" srcOrd="0" destOrd="0" presId="urn:microsoft.com/office/officeart/2005/8/layout/orgChart1"/>
    <dgm:cxn modelId="{BBED0155-4369-4081-8157-930208FCA13B}" srcId="{2F4D7678-E900-4CC5-AEBE-38909CDEC936}" destId="{2D975564-D1BF-45EC-9990-C0D24A1537F5}" srcOrd="0" destOrd="0" parTransId="{A7223F1D-E4F0-41C9-93FA-AA877FF98F87}" sibTransId="{F972B0F0-35BC-4CF0-88AA-97A5CC4E3A8E}"/>
    <dgm:cxn modelId="{28F77E57-2139-4D37-A73E-AE8978D400F8}" type="presOf" srcId="{C7420A8C-4DF5-4B37-A6A9-63B29F1571B3}" destId="{D90AB754-A3C0-43B1-B24E-29103BB35A96}" srcOrd="0" destOrd="0" presId="urn:microsoft.com/office/officeart/2005/8/layout/orgChart1"/>
    <dgm:cxn modelId="{8833BF79-E440-40BD-9B93-2B0E0BFADA23}" type="presOf" srcId="{77299C0A-5AE8-4E83-BDFC-6DC14794B78E}" destId="{C8E27C58-724C-426B-820C-307D18B31DDA}" srcOrd="1" destOrd="0" presId="urn:microsoft.com/office/officeart/2005/8/layout/orgChart1"/>
    <dgm:cxn modelId="{3C450B7B-F12B-4CB5-8150-78DCF4E671FB}" type="presOf" srcId="{95991BE8-FB62-495B-974D-B1245E9C73D8}" destId="{72AE1562-9F96-4C20-B442-8F6315CBD492}" srcOrd="0" destOrd="0" presId="urn:microsoft.com/office/officeart/2005/8/layout/orgChart1"/>
    <dgm:cxn modelId="{758E167C-C3C1-4885-827D-933BF0B97097}" type="presOf" srcId="{9179B01C-79D1-4428-819E-EAB830DC67E9}" destId="{9A142E4F-95EA-4C26-A332-B90E06146414}" srcOrd="0" destOrd="0" presId="urn:microsoft.com/office/officeart/2005/8/layout/orgChart1"/>
    <dgm:cxn modelId="{FB35D07E-5B5B-4192-86D0-DAC556B3610F}" type="presOf" srcId="{A7223F1D-E4F0-41C9-93FA-AA877FF98F87}" destId="{A8CDC95A-2882-4C35-87AC-08DDA82102E5}" srcOrd="0" destOrd="0" presId="urn:microsoft.com/office/officeart/2005/8/layout/orgChart1"/>
    <dgm:cxn modelId="{59846E83-CFEA-4F33-A1FE-40AC3BBD5414}" type="presOf" srcId="{2F4D7678-E900-4CC5-AEBE-38909CDEC936}" destId="{C750F601-EFD5-48ED-9DFB-54EF551341F7}" srcOrd="0" destOrd="0" presId="urn:microsoft.com/office/officeart/2005/8/layout/orgChart1"/>
    <dgm:cxn modelId="{121B1F96-1625-4EA1-B349-F83EDD901968}" type="presOf" srcId="{CB1857D1-4CC0-4B0E-BB91-69D8C7614D45}" destId="{22D2C406-2F61-4E1D-A91F-822FF2FCA7B6}" srcOrd="0" destOrd="0" presId="urn:microsoft.com/office/officeart/2005/8/layout/orgChart1"/>
    <dgm:cxn modelId="{C30D8998-7AFB-4E56-B8E2-E9759B1D9800}" srcId="{BF5BAE75-5675-41FD-BDF6-0ED025CD3AD1}" destId="{89B378F5-424B-44C3-9DD7-B6A44CB9789E}" srcOrd="0" destOrd="0" parTransId="{689EAC16-1134-4AA1-AB17-2C5BC91668C4}" sibTransId="{AB716BC5-51EF-4C6F-9721-74845D9F5D3E}"/>
    <dgm:cxn modelId="{AF000899-9788-45D2-A1E2-B61BDF6887F6}" type="presOf" srcId="{E1FDEC4A-1BD7-4B97-80B5-8A1412620455}" destId="{DFA4ABF3-CF7C-44B1-AD87-8851B1D80F19}" srcOrd="1" destOrd="0" presId="urn:microsoft.com/office/officeart/2005/8/layout/orgChart1"/>
    <dgm:cxn modelId="{79AD039C-1D7A-4070-929F-96F814A2F3AB}" srcId="{E1FDEC4A-1BD7-4B97-80B5-8A1412620455}" destId="{58198DCA-2F75-4116-9781-A935CE9EA95D}" srcOrd="0" destOrd="0" parTransId="{6667C651-3090-4554-B11F-CAC4C8051199}" sibTransId="{A47524D0-99A3-4DF4-8C85-80C10D9D8E0F}"/>
    <dgm:cxn modelId="{8FA8539D-A6FE-4E67-B731-5A15DF41EEAA}" srcId="{9179B01C-79D1-4428-819E-EAB830DC67E9}" destId="{C26B6E95-B179-4D6F-9F4A-C6631D0F29DE}" srcOrd="0" destOrd="0" parTransId="{B98234BA-039B-474D-AD62-0B498FD704C9}" sibTransId="{E50E1FAC-E6E0-4699-9770-96AB00354DC1}"/>
    <dgm:cxn modelId="{E493C7A6-A135-4381-A787-2F6C555451CD}" type="presOf" srcId="{65A241DC-08A7-4873-815A-28A7355ECF48}" destId="{D1870CE4-71FD-49B1-9182-EC281E915BAD}" srcOrd="0" destOrd="0" presId="urn:microsoft.com/office/officeart/2005/8/layout/orgChart1"/>
    <dgm:cxn modelId="{C05E05AA-76A4-437D-8280-C6E10C953E00}" type="presOf" srcId="{4B54C8D4-8359-4DDB-B9E5-297C004D1925}" destId="{999EA940-3F4A-4C5C-97A8-06B3822F185C}" srcOrd="0" destOrd="0" presId="urn:microsoft.com/office/officeart/2005/8/layout/orgChart1"/>
    <dgm:cxn modelId="{C79DAEAB-ADED-4E88-9AD8-4BA6D8FB0D49}" type="presOf" srcId="{1C645A8C-B5B0-4E00-9B8D-7AA9D466843B}" destId="{846EF162-72A3-4AAE-953C-4056C03093B7}" srcOrd="0" destOrd="0" presId="urn:microsoft.com/office/officeart/2005/8/layout/orgChart1"/>
    <dgm:cxn modelId="{A602DEAB-F8A0-4330-B958-8DC4566AB098}" type="presOf" srcId="{E5CB537B-6B06-46DC-9317-48ADFBE9B05B}" destId="{32537D3A-FE50-4FD2-8450-C3C2D0DEC48B}" srcOrd="1" destOrd="0" presId="urn:microsoft.com/office/officeart/2005/8/layout/orgChart1"/>
    <dgm:cxn modelId="{F2527FB1-5056-40E0-82F8-118FA0DA2C1E}" type="presOf" srcId="{2D975564-D1BF-45EC-9990-C0D24A1537F5}" destId="{9C299666-89FE-4631-9012-D733876AF0A3}" srcOrd="1" destOrd="0" presId="urn:microsoft.com/office/officeart/2005/8/layout/orgChart1"/>
    <dgm:cxn modelId="{7BA1AEB3-685D-4C52-8E32-50903143B19E}" type="presOf" srcId="{E1FDEC4A-1BD7-4B97-80B5-8A1412620455}" destId="{E79B21B6-D1BD-4545-8F6D-A9F1573A7AFB}" srcOrd="0" destOrd="0" presId="urn:microsoft.com/office/officeart/2005/8/layout/orgChart1"/>
    <dgm:cxn modelId="{C5EF66BA-1F0A-4767-9D88-F9ACA9E6E1A0}" type="presOf" srcId="{CEC147E4-9F0D-45C4-A43E-7DC41AAFA0B3}" destId="{5ACDF082-933B-4F40-8529-2D91F037CF9F}" srcOrd="1" destOrd="0" presId="urn:microsoft.com/office/officeart/2005/8/layout/orgChart1"/>
    <dgm:cxn modelId="{058FBCBC-56C0-4045-AC64-7E8F7531DE19}" type="presOf" srcId="{E5CB537B-6B06-46DC-9317-48ADFBE9B05B}" destId="{1E60A662-38C1-47F2-B1A8-BC56EF1BC38A}" srcOrd="0" destOrd="0" presId="urn:microsoft.com/office/officeart/2005/8/layout/orgChart1"/>
    <dgm:cxn modelId="{9657A3BE-5584-4AB1-9B09-B3CA90DF5F4D}" type="presOf" srcId="{196B242B-0FE1-49FC-B1FD-F42C378348E6}" destId="{C2E3024E-5550-49C5-804A-53B7624F0E49}" srcOrd="0" destOrd="0" presId="urn:microsoft.com/office/officeart/2005/8/layout/orgChart1"/>
    <dgm:cxn modelId="{AF0A44C0-97DD-4FDC-A7AC-0A20CE452B62}" type="presOf" srcId="{86924D8D-6713-4DE1-BE8D-F8660C500782}" destId="{CCA0649E-51AA-4166-9AB0-BBDFB2898E2D}" srcOrd="1" destOrd="0" presId="urn:microsoft.com/office/officeart/2005/8/layout/orgChart1"/>
    <dgm:cxn modelId="{226E07C1-D27A-4185-A27D-FF8FD34E401A}" srcId="{B9ABEEDB-B0DB-4570-A982-C4723E2F3626}" destId="{E5CB537B-6B06-46DC-9317-48ADFBE9B05B}" srcOrd="0" destOrd="0" parTransId="{E2C7F51A-9CC4-48E2-8506-CAACEFC20823}" sibTransId="{FAD56781-6200-4B20-9D9E-67F9306D5E82}"/>
    <dgm:cxn modelId="{126CD6C9-01E5-4CBF-AF6E-0EFCEB79ED6A}" type="presOf" srcId="{CF51871C-D922-4A96-A1B4-C665A4BD77B1}" destId="{CF990A5C-71EB-45C6-A911-B7B69E6DABE4}" srcOrd="1" destOrd="0" presId="urn:microsoft.com/office/officeart/2005/8/layout/orgChart1"/>
    <dgm:cxn modelId="{B337F8CE-3E4A-49F6-B210-A6C33F8CBE2E}" type="presOf" srcId="{CF51871C-D922-4A96-A1B4-C665A4BD77B1}" destId="{91347E3E-BD47-4EC9-9932-A9D2FF687F43}" srcOrd="0" destOrd="0" presId="urn:microsoft.com/office/officeart/2005/8/layout/orgChart1"/>
    <dgm:cxn modelId="{83E793DA-76BB-43C8-BC2A-7B639F84F1DC}" type="presOf" srcId="{070559F0-939A-4838-9FED-4C7CCE9A5C11}" destId="{AED2D3FE-D4D1-4550-9F6E-478A4E3A1997}" srcOrd="0" destOrd="0" presId="urn:microsoft.com/office/officeart/2005/8/layout/orgChart1"/>
    <dgm:cxn modelId="{BC7E31DB-AD96-4A8C-BE2F-353231D9267E}" srcId="{CEC147E4-9F0D-45C4-A43E-7DC41AAFA0B3}" destId="{6AF49243-E3FA-45A4-8B49-DBC685963849}" srcOrd="2" destOrd="0" parTransId="{4B54C8D4-8359-4DDB-B9E5-297C004D1925}" sibTransId="{1DE4FB1D-89A5-48FD-9B32-D2562D43E7BA}"/>
    <dgm:cxn modelId="{41D351DD-B91B-4824-9D81-1EDFB450E9AE}" type="presOf" srcId="{100D2C81-043D-4483-951F-709557B1DFD1}" destId="{AA5FCC81-2D0C-44AD-8684-3EF47C9CE687}" srcOrd="0" destOrd="0" presId="urn:microsoft.com/office/officeart/2005/8/layout/orgChart1"/>
    <dgm:cxn modelId="{7415C3DF-C452-4538-BFE1-3D1F3198A5E7}" type="presOf" srcId="{6AF49243-E3FA-45A4-8B49-DBC685963849}" destId="{3F81B090-B3C3-4FFD-B60B-0F64050F3824}" srcOrd="0" destOrd="0" presId="urn:microsoft.com/office/officeart/2005/8/layout/orgChart1"/>
    <dgm:cxn modelId="{DB01BBE1-7463-4366-BEC8-8CFD00A549D7}" srcId="{E5CB537B-6B06-46DC-9317-48ADFBE9B05B}" destId="{CEC147E4-9F0D-45C4-A43E-7DC41AAFA0B3}" srcOrd="2" destOrd="0" parTransId="{070559F0-939A-4838-9FED-4C7CCE9A5C11}" sibTransId="{98F8AA2E-F447-4C09-8957-6C489C209CD8}"/>
    <dgm:cxn modelId="{7236E6E3-66FE-4CAF-B1DE-EF19710F9DE0}" type="presOf" srcId="{BF5BAE75-5675-41FD-BDF6-0ED025CD3AD1}" destId="{1314B504-373E-407C-9D00-941327B1BFAB}" srcOrd="0" destOrd="0" presId="urn:microsoft.com/office/officeart/2005/8/layout/orgChart1"/>
    <dgm:cxn modelId="{6BBF94E9-48FF-4640-9804-58C78560A10F}" srcId="{9179B01C-79D1-4428-819E-EAB830DC67E9}" destId="{BF5BAE75-5675-41FD-BDF6-0ED025CD3AD1}" srcOrd="1" destOrd="0" parTransId="{1240612C-CE03-48E4-A5D3-318439F29C82}" sibTransId="{C75E2D27-723C-4A3F-9075-1030FCD94FBC}"/>
    <dgm:cxn modelId="{A37BA1E9-8E18-4963-9808-D3F2A179A23B}" srcId="{95991BE8-FB62-495B-974D-B1245E9C73D8}" destId="{CF51871C-D922-4A96-A1B4-C665A4BD77B1}" srcOrd="1" destOrd="0" parTransId="{78289D24-7259-44FC-A64E-9230D7927356}" sibTransId="{FCF47749-DA89-42F5-84EA-C8057CB4DDF9}"/>
    <dgm:cxn modelId="{E697CAEB-B341-4B23-A13C-CE96ECF96277}" type="presOf" srcId="{CEC147E4-9F0D-45C4-A43E-7DC41AAFA0B3}" destId="{B444C50C-1ECE-4476-BA7F-7B239FB7CEE0}" srcOrd="0" destOrd="0" presId="urn:microsoft.com/office/officeart/2005/8/layout/orgChart1"/>
    <dgm:cxn modelId="{406160EC-8506-46CA-8DBB-1E7C750BC009}" type="presOf" srcId="{57C1454A-C0D2-4241-85E3-7F14DB3F1BA0}" destId="{13F0BFFB-CD61-45D9-9159-45E573929208}" srcOrd="1" destOrd="0" presId="urn:microsoft.com/office/officeart/2005/8/layout/orgChart1"/>
    <dgm:cxn modelId="{6965B2F0-F873-4C10-8472-0FBDD63F5E7C}" type="presOf" srcId="{58198DCA-2F75-4116-9781-A935CE9EA95D}" destId="{63FF43D2-2C5D-4CD2-8B6A-D1DCCCA0A373}" srcOrd="0" destOrd="0" presId="urn:microsoft.com/office/officeart/2005/8/layout/orgChart1"/>
    <dgm:cxn modelId="{5B3B69F3-796D-40DB-A1D4-12A81E86A884}" type="presOf" srcId="{B98234BA-039B-474D-AD62-0B498FD704C9}" destId="{264B06D1-B2C8-4784-8CF2-1A4520AD4CB8}" srcOrd="0" destOrd="0" presId="urn:microsoft.com/office/officeart/2005/8/layout/orgChart1"/>
    <dgm:cxn modelId="{2ECF60F8-66F4-4A77-98EC-9887BFB18C8A}" type="presOf" srcId="{6667C651-3090-4554-B11F-CAC4C8051199}" destId="{AE59E970-3A28-4755-BD03-363A31F00F9B}" srcOrd="0" destOrd="0" presId="urn:microsoft.com/office/officeart/2005/8/layout/orgChart1"/>
    <dgm:cxn modelId="{5850FFFB-1F15-4EF1-96EF-5E8502AB82D7}" type="presOf" srcId="{77299C0A-5AE8-4E83-BDFC-6DC14794B78E}" destId="{AEE23693-CD1C-4A1F-B7BF-84A83E796ECB}" srcOrd="0" destOrd="0" presId="urn:microsoft.com/office/officeart/2005/8/layout/orgChart1"/>
    <dgm:cxn modelId="{FE07D3FD-8856-4DE8-87C2-C854B9353A9E}" type="presOf" srcId="{5B62DCBD-C4D0-4AD0-AAE7-F8C7098B8A2D}" destId="{98F10BB8-96A2-455B-B0BE-CB0CDDB9F204}" srcOrd="0" destOrd="0" presId="urn:microsoft.com/office/officeart/2005/8/layout/orgChart1"/>
    <dgm:cxn modelId="{E0DBD531-7760-4579-906D-8578DB729171}" type="presParOf" srcId="{55EAEB21-0D42-46CE-84F4-5E27BD054D87}" destId="{8A693E74-0EB5-4775-BDB7-93FDC1E066A7}" srcOrd="0" destOrd="0" presId="urn:microsoft.com/office/officeart/2005/8/layout/orgChart1"/>
    <dgm:cxn modelId="{E4EF7093-7C9A-46E3-8347-1AB27C570C87}" type="presParOf" srcId="{8A693E74-0EB5-4775-BDB7-93FDC1E066A7}" destId="{7FAC7334-1ECB-42F0-A6C9-F13D0983A5D2}" srcOrd="0" destOrd="0" presId="urn:microsoft.com/office/officeart/2005/8/layout/orgChart1"/>
    <dgm:cxn modelId="{19C648F8-CA9F-4F28-B318-1EE98682AD58}" type="presParOf" srcId="{7FAC7334-1ECB-42F0-A6C9-F13D0983A5D2}" destId="{1E60A662-38C1-47F2-B1A8-BC56EF1BC38A}" srcOrd="0" destOrd="0" presId="urn:microsoft.com/office/officeart/2005/8/layout/orgChart1"/>
    <dgm:cxn modelId="{B7D83CEB-7839-4E44-8119-B8E7D1BD856F}" type="presParOf" srcId="{7FAC7334-1ECB-42F0-A6C9-F13D0983A5D2}" destId="{32537D3A-FE50-4FD2-8450-C3C2D0DEC48B}" srcOrd="1" destOrd="0" presId="urn:microsoft.com/office/officeart/2005/8/layout/orgChart1"/>
    <dgm:cxn modelId="{A77DCE6B-396B-475E-BE95-53FB1EBE29A8}" type="presParOf" srcId="{8A693E74-0EB5-4775-BDB7-93FDC1E066A7}" destId="{5DB6245E-75A7-4548-8897-5A05E8C54CA7}" srcOrd="1" destOrd="0" presId="urn:microsoft.com/office/officeart/2005/8/layout/orgChart1"/>
    <dgm:cxn modelId="{1EC55203-9625-4227-BF16-38195860FAAC}" type="presParOf" srcId="{8A693E74-0EB5-4775-BDB7-93FDC1E066A7}" destId="{C8CDAA9D-1E12-4694-8E71-0DF674F4A763}" srcOrd="2" destOrd="0" presId="urn:microsoft.com/office/officeart/2005/8/layout/orgChart1"/>
    <dgm:cxn modelId="{1A4F41F0-B076-48C5-819C-7FDAD43A830B}" type="presParOf" srcId="{C8CDAA9D-1E12-4694-8E71-0DF674F4A763}" destId="{D1870CE4-71FD-49B1-9182-EC281E915BAD}" srcOrd="0" destOrd="0" presId="urn:microsoft.com/office/officeart/2005/8/layout/orgChart1"/>
    <dgm:cxn modelId="{3EF03C4E-6D39-4531-B437-9C4BAB7A1B37}" type="presParOf" srcId="{C8CDAA9D-1E12-4694-8E71-0DF674F4A763}" destId="{1D6A288F-AF92-4742-B565-30C5D0F8E915}" srcOrd="1" destOrd="0" presId="urn:microsoft.com/office/officeart/2005/8/layout/orgChart1"/>
    <dgm:cxn modelId="{4A291612-9ED8-489A-94EF-6B019DDB4312}" type="presParOf" srcId="{1D6A288F-AF92-4742-B565-30C5D0F8E915}" destId="{7265943C-8F20-4003-B243-2E05939E67D5}" srcOrd="0" destOrd="0" presId="urn:microsoft.com/office/officeart/2005/8/layout/orgChart1"/>
    <dgm:cxn modelId="{5F2DBE88-958B-4678-AEC0-E77E4A09B8E3}" type="presParOf" srcId="{7265943C-8F20-4003-B243-2E05939E67D5}" destId="{E79B21B6-D1BD-4545-8F6D-A9F1573A7AFB}" srcOrd="0" destOrd="0" presId="urn:microsoft.com/office/officeart/2005/8/layout/orgChart1"/>
    <dgm:cxn modelId="{B9859AED-A80D-43F8-B0B7-207AF8C251C4}" type="presParOf" srcId="{7265943C-8F20-4003-B243-2E05939E67D5}" destId="{DFA4ABF3-CF7C-44B1-AD87-8851B1D80F19}" srcOrd="1" destOrd="0" presId="urn:microsoft.com/office/officeart/2005/8/layout/orgChart1"/>
    <dgm:cxn modelId="{BD7DE66E-8D60-467C-A95C-4605842E78B1}" type="presParOf" srcId="{1D6A288F-AF92-4742-B565-30C5D0F8E915}" destId="{36294DF5-FFA1-4739-8DA2-CA65448C6297}" srcOrd="1" destOrd="0" presId="urn:microsoft.com/office/officeart/2005/8/layout/orgChart1"/>
    <dgm:cxn modelId="{76D38424-50B8-4563-B312-025EEDFE2DD9}" type="presParOf" srcId="{1D6A288F-AF92-4742-B565-30C5D0F8E915}" destId="{8AF7F582-E082-40FE-BCCE-FA0299D9005D}" srcOrd="2" destOrd="0" presId="urn:microsoft.com/office/officeart/2005/8/layout/orgChart1"/>
    <dgm:cxn modelId="{4BF5981B-10EC-4A9E-8DEE-0A719F27AC43}" type="presParOf" srcId="{8AF7F582-E082-40FE-BCCE-FA0299D9005D}" destId="{AE59E970-3A28-4755-BD03-363A31F00F9B}" srcOrd="0" destOrd="0" presId="urn:microsoft.com/office/officeart/2005/8/layout/orgChart1"/>
    <dgm:cxn modelId="{E24695C8-46AA-4142-8179-CC4FA5D11A7D}" type="presParOf" srcId="{8AF7F582-E082-40FE-BCCE-FA0299D9005D}" destId="{254C4395-03FF-494A-B4C7-003F4EBD1935}" srcOrd="1" destOrd="0" presId="urn:microsoft.com/office/officeart/2005/8/layout/orgChart1"/>
    <dgm:cxn modelId="{402DD8D6-54C4-4C62-A72B-9B592E3511F2}" type="presParOf" srcId="{254C4395-03FF-494A-B4C7-003F4EBD1935}" destId="{32EAF05B-54AD-4355-909D-437199D91C56}" srcOrd="0" destOrd="0" presId="urn:microsoft.com/office/officeart/2005/8/layout/orgChart1"/>
    <dgm:cxn modelId="{AEB95843-84F5-4F58-9CB7-4DDEBF063F63}" type="presParOf" srcId="{32EAF05B-54AD-4355-909D-437199D91C56}" destId="{63FF43D2-2C5D-4CD2-8B6A-D1DCCCA0A373}" srcOrd="0" destOrd="0" presId="urn:microsoft.com/office/officeart/2005/8/layout/orgChart1"/>
    <dgm:cxn modelId="{3FF052A8-06FC-494A-A435-33436EC5D309}" type="presParOf" srcId="{32EAF05B-54AD-4355-909D-437199D91C56}" destId="{7C752A3F-C60F-48D8-A33E-4208524364C7}" srcOrd="1" destOrd="0" presId="urn:microsoft.com/office/officeart/2005/8/layout/orgChart1"/>
    <dgm:cxn modelId="{BA9D1206-6C2A-4780-BD09-524AD4603A0E}" type="presParOf" srcId="{254C4395-03FF-494A-B4C7-003F4EBD1935}" destId="{B9E1B3FE-41FB-460D-B79C-ECFFDD535F14}" srcOrd="1" destOrd="0" presId="urn:microsoft.com/office/officeart/2005/8/layout/orgChart1"/>
    <dgm:cxn modelId="{E58BD5EE-97AB-48D3-BD2E-9A63959942CF}" type="presParOf" srcId="{254C4395-03FF-494A-B4C7-003F4EBD1935}" destId="{1B956887-9DAE-499C-9F1C-A9B900EF24A4}" srcOrd="2" destOrd="0" presId="urn:microsoft.com/office/officeart/2005/8/layout/orgChart1"/>
    <dgm:cxn modelId="{4D75D21B-27E4-4AC3-AA3E-E5A03264F3B0}" type="presParOf" srcId="{8AF7F582-E082-40FE-BCCE-FA0299D9005D}" destId="{9173C01F-6920-41C9-9F55-46574BF09E77}" srcOrd="2" destOrd="0" presId="urn:microsoft.com/office/officeart/2005/8/layout/orgChart1"/>
    <dgm:cxn modelId="{D7933F12-5563-4880-B2DB-CF81882EF843}" type="presParOf" srcId="{8AF7F582-E082-40FE-BCCE-FA0299D9005D}" destId="{89B86E4B-E525-4166-B440-7FBE2ECC7845}" srcOrd="3" destOrd="0" presId="urn:microsoft.com/office/officeart/2005/8/layout/orgChart1"/>
    <dgm:cxn modelId="{C5755465-A510-43AD-9654-D6FFC91CA249}" type="presParOf" srcId="{89B86E4B-E525-4166-B440-7FBE2ECC7845}" destId="{B452B038-B963-401B-85DB-A2006410BD8E}" srcOrd="0" destOrd="0" presId="urn:microsoft.com/office/officeart/2005/8/layout/orgChart1"/>
    <dgm:cxn modelId="{BFC3E164-E279-472C-A423-2C11B09EB0F5}" type="presParOf" srcId="{B452B038-B963-401B-85DB-A2006410BD8E}" destId="{72AE1562-9F96-4C20-B442-8F6315CBD492}" srcOrd="0" destOrd="0" presId="urn:microsoft.com/office/officeart/2005/8/layout/orgChart1"/>
    <dgm:cxn modelId="{BB970A68-6606-454A-8AB4-3A4732AF7C20}" type="presParOf" srcId="{B452B038-B963-401B-85DB-A2006410BD8E}" destId="{CF2FA008-C29E-4B27-AF8F-CE376A0E83E5}" srcOrd="1" destOrd="0" presId="urn:microsoft.com/office/officeart/2005/8/layout/orgChart1"/>
    <dgm:cxn modelId="{FCD8ACBA-D6C9-4669-86AB-285D4A4C850E}" type="presParOf" srcId="{89B86E4B-E525-4166-B440-7FBE2ECC7845}" destId="{0E36516F-6EDE-4025-A4E0-7A7C93D37060}" srcOrd="1" destOrd="0" presId="urn:microsoft.com/office/officeart/2005/8/layout/orgChart1"/>
    <dgm:cxn modelId="{E5FC4321-3F28-497E-9CC1-11E0B47AF8FE}" type="presParOf" srcId="{89B86E4B-E525-4166-B440-7FBE2ECC7845}" destId="{A378854C-E751-4034-BB3C-12309A0E4EB5}" srcOrd="2" destOrd="0" presId="urn:microsoft.com/office/officeart/2005/8/layout/orgChart1"/>
    <dgm:cxn modelId="{F8D4B1C9-95E3-404E-810F-B3FF95C845A5}" type="presParOf" srcId="{A378854C-E751-4034-BB3C-12309A0E4EB5}" destId="{AA5FCC81-2D0C-44AD-8684-3EF47C9CE687}" srcOrd="0" destOrd="0" presId="urn:microsoft.com/office/officeart/2005/8/layout/orgChart1"/>
    <dgm:cxn modelId="{E5C7A59D-26FD-4821-BE72-87673BD65094}" type="presParOf" srcId="{A378854C-E751-4034-BB3C-12309A0E4EB5}" destId="{5C1A1C92-53D2-4202-A69F-30092F9AEFE8}" srcOrd="1" destOrd="0" presId="urn:microsoft.com/office/officeart/2005/8/layout/orgChart1"/>
    <dgm:cxn modelId="{D823FC38-BEA7-43FB-8856-4A3E1111FDC4}" type="presParOf" srcId="{5C1A1C92-53D2-4202-A69F-30092F9AEFE8}" destId="{9B67CFAC-B623-45CA-A428-546E283A6D44}" srcOrd="0" destOrd="0" presId="urn:microsoft.com/office/officeart/2005/8/layout/orgChart1"/>
    <dgm:cxn modelId="{9AA0704A-07F1-4C44-ADA2-4EFCD305F854}" type="presParOf" srcId="{9B67CFAC-B623-45CA-A428-546E283A6D44}" destId="{846EF162-72A3-4AAE-953C-4056C03093B7}" srcOrd="0" destOrd="0" presId="urn:microsoft.com/office/officeart/2005/8/layout/orgChart1"/>
    <dgm:cxn modelId="{A7F1C73E-658E-4813-9EAF-87177E849B25}" type="presParOf" srcId="{9B67CFAC-B623-45CA-A428-546E283A6D44}" destId="{4B25E620-FE72-49D4-BB71-E87EA2B34F7A}" srcOrd="1" destOrd="0" presId="urn:microsoft.com/office/officeart/2005/8/layout/orgChart1"/>
    <dgm:cxn modelId="{784D81A4-BD7F-48A0-B9F0-F2C57D12AB97}" type="presParOf" srcId="{5C1A1C92-53D2-4202-A69F-30092F9AEFE8}" destId="{ACDE30EC-957E-42DF-B7CD-92B855787439}" srcOrd="1" destOrd="0" presId="urn:microsoft.com/office/officeart/2005/8/layout/orgChart1"/>
    <dgm:cxn modelId="{DB6E0198-BF31-4F92-8724-B9805AF47EFB}" type="presParOf" srcId="{5C1A1C92-53D2-4202-A69F-30092F9AEFE8}" destId="{8BE64EAB-DBB4-4537-883F-77CB83147FA4}" srcOrd="2" destOrd="0" presId="urn:microsoft.com/office/officeart/2005/8/layout/orgChart1"/>
    <dgm:cxn modelId="{E1000598-EAFB-4F85-AC10-3F21868AACB7}" type="presParOf" srcId="{A378854C-E751-4034-BB3C-12309A0E4EB5}" destId="{81A08674-4777-4677-AF64-4553B36841E1}" srcOrd="2" destOrd="0" presId="urn:microsoft.com/office/officeart/2005/8/layout/orgChart1"/>
    <dgm:cxn modelId="{467BB809-266B-4024-A268-61DED9D842C2}" type="presParOf" srcId="{A378854C-E751-4034-BB3C-12309A0E4EB5}" destId="{0265C44C-8568-4AA1-A52C-B1952F487351}" srcOrd="3" destOrd="0" presId="urn:microsoft.com/office/officeart/2005/8/layout/orgChart1"/>
    <dgm:cxn modelId="{EC2B489C-0DD4-4229-94E5-2FD5853E11D2}" type="presParOf" srcId="{0265C44C-8568-4AA1-A52C-B1952F487351}" destId="{FEA88D3D-05B5-4AAA-93DD-E71381FFB099}" srcOrd="0" destOrd="0" presId="urn:microsoft.com/office/officeart/2005/8/layout/orgChart1"/>
    <dgm:cxn modelId="{2FB05735-8C86-4CA8-8DC6-350521A15DC5}" type="presParOf" srcId="{FEA88D3D-05B5-4AAA-93DD-E71381FFB099}" destId="{91347E3E-BD47-4EC9-9932-A9D2FF687F43}" srcOrd="0" destOrd="0" presId="urn:microsoft.com/office/officeart/2005/8/layout/orgChart1"/>
    <dgm:cxn modelId="{205910DE-A39E-47D0-8304-8338383A9069}" type="presParOf" srcId="{FEA88D3D-05B5-4AAA-93DD-E71381FFB099}" destId="{CF990A5C-71EB-45C6-A911-B7B69E6DABE4}" srcOrd="1" destOrd="0" presId="urn:microsoft.com/office/officeart/2005/8/layout/orgChart1"/>
    <dgm:cxn modelId="{253AE74C-F277-4226-927A-78E9639C3C1C}" type="presParOf" srcId="{0265C44C-8568-4AA1-A52C-B1952F487351}" destId="{61170906-3A95-483B-993F-3D35DCEA1399}" srcOrd="1" destOrd="0" presId="urn:microsoft.com/office/officeart/2005/8/layout/orgChart1"/>
    <dgm:cxn modelId="{DF315917-67F4-4C28-A19B-02589FA76C80}" type="presParOf" srcId="{0265C44C-8568-4AA1-A52C-B1952F487351}" destId="{F9E7AFC2-77E6-41DD-9E9A-F04770606006}" srcOrd="2" destOrd="0" presId="urn:microsoft.com/office/officeart/2005/8/layout/orgChart1"/>
    <dgm:cxn modelId="{3DA90F37-503F-41F0-B51F-AB68F2801803}" type="presParOf" srcId="{C8CDAA9D-1E12-4694-8E71-0DF674F4A763}" destId="{C7DEFF0B-E9FF-40D3-BE60-EBE2B2288EAE}" srcOrd="2" destOrd="0" presId="urn:microsoft.com/office/officeart/2005/8/layout/orgChart1"/>
    <dgm:cxn modelId="{723F83B2-5034-4AF7-88EE-D3ED91C58B10}" type="presParOf" srcId="{C8CDAA9D-1E12-4694-8E71-0DF674F4A763}" destId="{3A065B27-5A41-4C0A-9154-3C54CB8656F0}" srcOrd="3" destOrd="0" presId="urn:microsoft.com/office/officeart/2005/8/layout/orgChart1"/>
    <dgm:cxn modelId="{0B8BD5F1-4582-4721-B1E6-F9BB2CCE539D}" type="presParOf" srcId="{3A065B27-5A41-4C0A-9154-3C54CB8656F0}" destId="{AEB2736F-84C0-4C54-9983-94C831F1F4FB}" srcOrd="0" destOrd="0" presId="urn:microsoft.com/office/officeart/2005/8/layout/orgChart1"/>
    <dgm:cxn modelId="{90C63884-8093-4563-9C0D-C1692B734965}" type="presParOf" srcId="{AEB2736F-84C0-4C54-9983-94C831F1F4FB}" destId="{C2E3024E-5550-49C5-804A-53B7624F0E49}" srcOrd="0" destOrd="0" presId="urn:microsoft.com/office/officeart/2005/8/layout/orgChart1"/>
    <dgm:cxn modelId="{B8F2F07F-2278-4613-A96A-78847130922A}" type="presParOf" srcId="{AEB2736F-84C0-4C54-9983-94C831F1F4FB}" destId="{0B0D448B-9ED4-4B76-9145-25735BE6A423}" srcOrd="1" destOrd="0" presId="urn:microsoft.com/office/officeart/2005/8/layout/orgChart1"/>
    <dgm:cxn modelId="{FE5EE863-E67C-45BB-88ED-80AA53472455}" type="presParOf" srcId="{3A065B27-5A41-4C0A-9154-3C54CB8656F0}" destId="{DF8A25A4-A4B3-44BB-B9DA-94B0B1520F83}" srcOrd="1" destOrd="0" presId="urn:microsoft.com/office/officeart/2005/8/layout/orgChart1"/>
    <dgm:cxn modelId="{4F928167-CFFC-44E8-9DEF-F0A992A32400}" type="presParOf" srcId="{3A065B27-5A41-4C0A-9154-3C54CB8656F0}" destId="{B4B2EF4B-2EB2-4820-8444-27D75BFB25B3}" srcOrd="2" destOrd="0" presId="urn:microsoft.com/office/officeart/2005/8/layout/orgChart1"/>
    <dgm:cxn modelId="{DA9EC955-A06B-402B-B282-305C311C89BC}" type="presParOf" srcId="{B4B2EF4B-2EB2-4820-8444-27D75BFB25B3}" destId="{D0A0D89B-05D5-4A9F-A848-9C69678C9179}" srcOrd="0" destOrd="0" presId="urn:microsoft.com/office/officeart/2005/8/layout/orgChart1"/>
    <dgm:cxn modelId="{3C4A9DD0-78DE-4BA0-976B-9F24A159D8DE}" type="presParOf" srcId="{B4B2EF4B-2EB2-4820-8444-27D75BFB25B3}" destId="{694E5EB6-A48C-462F-91CB-BC4CCEEFBF57}" srcOrd="1" destOrd="0" presId="urn:microsoft.com/office/officeart/2005/8/layout/orgChart1"/>
    <dgm:cxn modelId="{175EDE9D-4D20-4738-9171-6893B4BAF293}" type="presParOf" srcId="{694E5EB6-A48C-462F-91CB-BC4CCEEFBF57}" destId="{44B0E675-9B60-46D6-99AE-0459114F41C7}" srcOrd="0" destOrd="0" presId="urn:microsoft.com/office/officeart/2005/8/layout/orgChart1"/>
    <dgm:cxn modelId="{565066D3-5A90-4200-8C0C-27DFB0EB7F4D}" type="presParOf" srcId="{44B0E675-9B60-46D6-99AE-0459114F41C7}" destId="{C750F601-EFD5-48ED-9DFB-54EF551341F7}" srcOrd="0" destOrd="0" presId="urn:microsoft.com/office/officeart/2005/8/layout/orgChart1"/>
    <dgm:cxn modelId="{7C00E1C4-7A72-428D-8F6F-B6BA757F6C97}" type="presParOf" srcId="{44B0E675-9B60-46D6-99AE-0459114F41C7}" destId="{45390713-D82A-42A7-BAC8-C8708932E8F5}" srcOrd="1" destOrd="0" presId="urn:microsoft.com/office/officeart/2005/8/layout/orgChart1"/>
    <dgm:cxn modelId="{D7C5B237-FF1B-4215-9B7B-3A9F2E2ABA1D}" type="presParOf" srcId="{694E5EB6-A48C-462F-91CB-BC4CCEEFBF57}" destId="{EF2E6FAF-AC81-4BA2-8949-FB33B0919380}" srcOrd="1" destOrd="0" presId="urn:microsoft.com/office/officeart/2005/8/layout/orgChart1"/>
    <dgm:cxn modelId="{B3BB1DE1-A999-4A2A-AE14-3AFB87C07965}" type="presParOf" srcId="{694E5EB6-A48C-462F-91CB-BC4CCEEFBF57}" destId="{096EC9C6-2DF5-4E2E-AFBC-8B9089BBBDC2}" srcOrd="2" destOrd="0" presId="urn:microsoft.com/office/officeart/2005/8/layout/orgChart1"/>
    <dgm:cxn modelId="{330808D0-2C28-41C4-8AB9-1B8A7CCBB200}" type="presParOf" srcId="{096EC9C6-2DF5-4E2E-AFBC-8B9089BBBDC2}" destId="{A8CDC95A-2882-4C35-87AC-08DDA82102E5}" srcOrd="0" destOrd="0" presId="urn:microsoft.com/office/officeart/2005/8/layout/orgChart1"/>
    <dgm:cxn modelId="{378DE12B-698D-4E1B-BF18-369D36909631}" type="presParOf" srcId="{096EC9C6-2DF5-4E2E-AFBC-8B9089BBBDC2}" destId="{3F93AB42-82EA-465E-8813-AC9814623BB4}" srcOrd="1" destOrd="0" presId="urn:microsoft.com/office/officeart/2005/8/layout/orgChart1"/>
    <dgm:cxn modelId="{49884241-47C2-4BAE-89C8-1F2D2D9F2AB2}" type="presParOf" srcId="{3F93AB42-82EA-465E-8813-AC9814623BB4}" destId="{562F4C15-0F29-4E10-9CE7-7B329316AD19}" srcOrd="0" destOrd="0" presId="urn:microsoft.com/office/officeart/2005/8/layout/orgChart1"/>
    <dgm:cxn modelId="{91EB9859-BCAA-4753-87DA-B3A1CC976971}" type="presParOf" srcId="{562F4C15-0F29-4E10-9CE7-7B329316AD19}" destId="{A1C1DD0E-136C-4261-BCC2-1459559CE0FC}" srcOrd="0" destOrd="0" presId="urn:microsoft.com/office/officeart/2005/8/layout/orgChart1"/>
    <dgm:cxn modelId="{56E4579D-D355-41C0-9A52-2E047C8CAC1E}" type="presParOf" srcId="{562F4C15-0F29-4E10-9CE7-7B329316AD19}" destId="{9C299666-89FE-4631-9012-D733876AF0A3}" srcOrd="1" destOrd="0" presId="urn:microsoft.com/office/officeart/2005/8/layout/orgChart1"/>
    <dgm:cxn modelId="{2A21FF7D-7321-49E0-B906-D5DF66EC51C6}" type="presParOf" srcId="{3F93AB42-82EA-465E-8813-AC9814623BB4}" destId="{B0474E54-5B77-4D46-BDD8-97E10404229F}" srcOrd="1" destOrd="0" presId="urn:microsoft.com/office/officeart/2005/8/layout/orgChart1"/>
    <dgm:cxn modelId="{5739EFF8-1073-450B-A4F3-8A709266E311}" type="presParOf" srcId="{3F93AB42-82EA-465E-8813-AC9814623BB4}" destId="{25FF154F-3362-4ACE-AFDF-27688096FF5D}" srcOrd="2" destOrd="0" presId="urn:microsoft.com/office/officeart/2005/8/layout/orgChart1"/>
    <dgm:cxn modelId="{FE54FFE1-6DCC-40C0-9B47-3021FFE24914}" type="presParOf" srcId="{B4B2EF4B-2EB2-4820-8444-27D75BFB25B3}" destId="{76085039-33FC-4D2B-9E6F-9B006CC2ED1D}" srcOrd="2" destOrd="0" presId="urn:microsoft.com/office/officeart/2005/8/layout/orgChart1"/>
    <dgm:cxn modelId="{A2275BD5-0210-4A3B-AE03-1A9E995DF01A}" type="presParOf" srcId="{B4B2EF4B-2EB2-4820-8444-27D75BFB25B3}" destId="{974C38E3-F756-4ECE-A0AB-4552250C295B}" srcOrd="3" destOrd="0" presId="urn:microsoft.com/office/officeart/2005/8/layout/orgChart1"/>
    <dgm:cxn modelId="{7745663F-510B-4E51-9BA2-DE1B5314FD14}" type="presParOf" srcId="{974C38E3-F756-4ECE-A0AB-4552250C295B}" destId="{65064CB9-D9AF-4EA3-AF00-09496EA8B07E}" srcOrd="0" destOrd="0" presId="urn:microsoft.com/office/officeart/2005/8/layout/orgChart1"/>
    <dgm:cxn modelId="{78DEF512-3C3A-44EB-97CB-D8A6C09F93EA}" type="presParOf" srcId="{65064CB9-D9AF-4EA3-AF00-09496EA8B07E}" destId="{AEE23693-CD1C-4A1F-B7BF-84A83E796ECB}" srcOrd="0" destOrd="0" presId="urn:microsoft.com/office/officeart/2005/8/layout/orgChart1"/>
    <dgm:cxn modelId="{CB1FCBA8-FFA7-4648-BCD9-DA93B9EAC6B6}" type="presParOf" srcId="{65064CB9-D9AF-4EA3-AF00-09496EA8B07E}" destId="{C8E27C58-724C-426B-820C-307D18B31DDA}" srcOrd="1" destOrd="0" presId="urn:microsoft.com/office/officeart/2005/8/layout/orgChart1"/>
    <dgm:cxn modelId="{BCFF092B-10F3-451B-B17D-FF763053CBB1}" type="presParOf" srcId="{974C38E3-F756-4ECE-A0AB-4552250C295B}" destId="{7CC5B772-DC7E-4D7E-B197-7C6352A055DA}" srcOrd="1" destOrd="0" presId="urn:microsoft.com/office/officeart/2005/8/layout/orgChart1"/>
    <dgm:cxn modelId="{84CA6F2D-8964-4F41-B77D-A5D9BD58EBE8}" type="presParOf" srcId="{974C38E3-F756-4ECE-A0AB-4552250C295B}" destId="{5A01D866-6003-4F7C-8342-3C3AE2DB492B}" srcOrd="2" destOrd="0" presId="urn:microsoft.com/office/officeart/2005/8/layout/orgChart1"/>
    <dgm:cxn modelId="{65BB08FB-C2AF-4451-AE03-3FFF62A54D90}" type="presParOf" srcId="{C8CDAA9D-1E12-4694-8E71-0DF674F4A763}" destId="{AED2D3FE-D4D1-4550-9F6E-478A4E3A1997}" srcOrd="4" destOrd="0" presId="urn:microsoft.com/office/officeart/2005/8/layout/orgChart1"/>
    <dgm:cxn modelId="{00B9D4AA-45EB-410F-8D49-6906A385226D}" type="presParOf" srcId="{C8CDAA9D-1E12-4694-8E71-0DF674F4A763}" destId="{69D383DF-745D-4262-AFDD-0E1299CD8861}" srcOrd="5" destOrd="0" presId="urn:microsoft.com/office/officeart/2005/8/layout/orgChart1"/>
    <dgm:cxn modelId="{9C54A86B-7FFE-4946-9D4A-421AF140729F}" type="presParOf" srcId="{69D383DF-745D-4262-AFDD-0E1299CD8861}" destId="{D479787F-CA8B-4A4C-9468-02C00763FF6E}" srcOrd="0" destOrd="0" presId="urn:microsoft.com/office/officeart/2005/8/layout/orgChart1"/>
    <dgm:cxn modelId="{12FA2B18-404B-4C24-91FA-0C53323944BE}" type="presParOf" srcId="{D479787F-CA8B-4A4C-9468-02C00763FF6E}" destId="{B444C50C-1ECE-4476-BA7F-7B239FB7CEE0}" srcOrd="0" destOrd="0" presId="urn:microsoft.com/office/officeart/2005/8/layout/orgChart1"/>
    <dgm:cxn modelId="{F82F7026-D269-44A1-B2F7-EFBD375617FF}" type="presParOf" srcId="{D479787F-CA8B-4A4C-9468-02C00763FF6E}" destId="{5ACDF082-933B-4F40-8529-2D91F037CF9F}" srcOrd="1" destOrd="0" presId="urn:microsoft.com/office/officeart/2005/8/layout/orgChart1"/>
    <dgm:cxn modelId="{0502C74D-5668-4E33-A5E1-F8C639A079BB}" type="presParOf" srcId="{69D383DF-745D-4262-AFDD-0E1299CD8861}" destId="{CEC59E6C-8C69-4F7E-A03D-838F8F53E93C}" srcOrd="1" destOrd="0" presId="urn:microsoft.com/office/officeart/2005/8/layout/orgChart1"/>
    <dgm:cxn modelId="{AD1A5B7E-011E-4C48-BEBF-B7A9FFAFA164}" type="presParOf" srcId="{69D383DF-745D-4262-AFDD-0E1299CD8861}" destId="{0C1233D3-DD9E-4308-BA38-A184EAB152AD}" srcOrd="2" destOrd="0" presId="urn:microsoft.com/office/officeart/2005/8/layout/orgChart1"/>
    <dgm:cxn modelId="{71BF0758-FD00-4856-B9A1-972087BFE4C4}" type="presParOf" srcId="{0C1233D3-DD9E-4308-BA38-A184EAB152AD}" destId="{22D2C406-2F61-4E1D-A91F-822FF2FCA7B6}" srcOrd="0" destOrd="0" presId="urn:microsoft.com/office/officeart/2005/8/layout/orgChart1"/>
    <dgm:cxn modelId="{1A523695-4C70-4748-9805-174145745199}" type="presParOf" srcId="{0C1233D3-DD9E-4308-BA38-A184EAB152AD}" destId="{864559D3-7A83-4B16-9FC0-BAD0893DA83D}" srcOrd="1" destOrd="0" presId="urn:microsoft.com/office/officeart/2005/8/layout/orgChart1"/>
    <dgm:cxn modelId="{AB3761F3-78D9-4E7F-AD98-9D0EE4382766}" type="presParOf" srcId="{864559D3-7A83-4B16-9FC0-BAD0893DA83D}" destId="{0D70F8F4-F392-407B-94BF-95A232A5600C}" srcOrd="0" destOrd="0" presId="urn:microsoft.com/office/officeart/2005/8/layout/orgChart1"/>
    <dgm:cxn modelId="{7371A003-14F0-43BD-BF34-92906049883B}" type="presParOf" srcId="{0D70F8F4-F392-407B-94BF-95A232A5600C}" destId="{9A142E4F-95EA-4C26-A332-B90E06146414}" srcOrd="0" destOrd="0" presId="urn:microsoft.com/office/officeart/2005/8/layout/orgChart1"/>
    <dgm:cxn modelId="{8A1553AF-F693-4B62-99D5-C159F83E0021}" type="presParOf" srcId="{0D70F8F4-F392-407B-94BF-95A232A5600C}" destId="{DA425A48-064E-4676-85F4-9EA2DB5FC513}" srcOrd="1" destOrd="0" presId="urn:microsoft.com/office/officeart/2005/8/layout/orgChart1"/>
    <dgm:cxn modelId="{C3EC3663-5E5B-46B9-9AA3-E2122A5193DE}" type="presParOf" srcId="{864559D3-7A83-4B16-9FC0-BAD0893DA83D}" destId="{A246FBB7-6372-4200-BD4D-A5D93BD5BEC1}" srcOrd="1" destOrd="0" presId="urn:microsoft.com/office/officeart/2005/8/layout/orgChart1"/>
    <dgm:cxn modelId="{4E500B8E-58C8-4CB5-954F-B3F4E40F1672}" type="presParOf" srcId="{864559D3-7A83-4B16-9FC0-BAD0893DA83D}" destId="{DC0478B9-7689-4768-BE92-33E31E387B55}" srcOrd="2" destOrd="0" presId="urn:microsoft.com/office/officeart/2005/8/layout/orgChart1"/>
    <dgm:cxn modelId="{483E5528-4BD7-40A2-9D71-07023DB13ABA}" type="presParOf" srcId="{DC0478B9-7689-4768-BE92-33E31E387B55}" destId="{264B06D1-B2C8-4784-8CF2-1A4520AD4CB8}" srcOrd="0" destOrd="0" presId="urn:microsoft.com/office/officeart/2005/8/layout/orgChart1"/>
    <dgm:cxn modelId="{386D043A-795B-4C9A-9EE5-4A81DFAE3F4A}" type="presParOf" srcId="{DC0478B9-7689-4768-BE92-33E31E387B55}" destId="{C23874B5-FFF4-4F94-9426-9DBFF79D6C9F}" srcOrd="1" destOrd="0" presId="urn:microsoft.com/office/officeart/2005/8/layout/orgChart1"/>
    <dgm:cxn modelId="{E835BED9-5D1F-41D5-941D-28823269CDA4}" type="presParOf" srcId="{C23874B5-FFF4-4F94-9426-9DBFF79D6C9F}" destId="{AC298437-6369-4DAA-BC4C-B19BB51861FA}" srcOrd="0" destOrd="0" presId="urn:microsoft.com/office/officeart/2005/8/layout/orgChart1"/>
    <dgm:cxn modelId="{42717292-D1C3-40F1-9CE8-83B8CF5CD664}" type="presParOf" srcId="{AC298437-6369-4DAA-BC4C-B19BB51861FA}" destId="{013A8A28-4AEA-4B54-BFE9-02D2CA857D96}" srcOrd="0" destOrd="0" presId="urn:microsoft.com/office/officeart/2005/8/layout/orgChart1"/>
    <dgm:cxn modelId="{1B76CB7E-1D0A-4E1A-8D12-E0FE22E6A5F4}" type="presParOf" srcId="{AC298437-6369-4DAA-BC4C-B19BB51861FA}" destId="{E62B7A31-602F-446B-89CA-533601F06CF0}" srcOrd="1" destOrd="0" presId="urn:microsoft.com/office/officeart/2005/8/layout/orgChart1"/>
    <dgm:cxn modelId="{4F50059D-73B8-47AA-804D-00EDECD3C675}" type="presParOf" srcId="{C23874B5-FFF4-4F94-9426-9DBFF79D6C9F}" destId="{C918EE62-9645-465A-99EC-1ADFE8C31B1A}" srcOrd="1" destOrd="0" presId="urn:microsoft.com/office/officeart/2005/8/layout/orgChart1"/>
    <dgm:cxn modelId="{BEA1A61B-C184-4550-91CB-32A372EC85BB}" type="presParOf" srcId="{C23874B5-FFF4-4F94-9426-9DBFF79D6C9F}" destId="{104C436A-8B01-4172-91DC-18EDA62D1474}" srcOrd="2" destOrd="0" presId="urn:microsoft.com/office/officeart/2005/8/layout/orgChart1"/>
    <dgm:cxn modelId="{0B76C040-F59E-4A9B-BA44-2E299679EBD2}" type="presParOf" srcId="{DC0478B9-7689-4768-BE92-33E31E387B55}" destId="{A7E12098-179D-475D-B504-04CE2FAF2FF3}" srcOrd="2" destOrd="0" presId="urn:microsoft.com/office/officeart/2005/8/layout/orgChart1"/>
    <dgm:cxn modelId="{1293656C-FC75-4E6A-B1F0-BA41E88531E1}" type="presParOf" srcId="{DC0478B9-7689-4768-BE92-33E31E387B55}" destId="{0655BAE8-A404-4CD3-9017-99E4E6F937A4}" srcOrd="3" destOrd="0" presId="urn:microsoft.com/office/officeart/2005/8/layout/orgChart1"/>
    <dgm:cxn modelId="{AE0981AA-18CC-4DD5-A73B-CE246AA63675}" type="presParOf" srcId="{0655BAE8-A404-4CD3-9017-99E4E6F937A4}" destId="{92B4AC30-BF7B-41B4-884E-428F4C551AF0}" srcOrd="0" destOrd="0" presId="urn:microsoft.com/office/officeart/2005/8/layout/orgChart1"/>
    <dgm:cxn modelId="{43521EDF-A703-4D19-90D5-16982113A5DF}" type="presParOf" srcId="{92B4AC30-BF7B-41B4-884E-428F4C551AF0}" destId="{1314B504-373E-407C-9D00-941327B1BFAB}" srcOrd="0" destOrd="0" presId="urn:microsoft.com/office/officeart/2005/8/layout/orgChart1"/>
    <dgm:cxn modelId="{DE914056-BE7C-4819-90A0-052D9C75EB83}" type="presParOf" srcId="{92B4AC30-BF7B-41B4-884E-428F4C551AF0}" destId="{EF8116A9-0A5E-47D2-B5CE-460E69529EFF}" srcOrd="1" destOrd="0" presId="urn:microsoft.com/office/officeart/2005/8/layout/orgChart1"/>
    <dgm:cxn modelId="{9207B168-A776-4D40-BA0B-82C3CCF176F4}" type="presParOf" srcId="{0655BAE8-A404-4CD3-9017-99E4E6F937A4}" destId="{EF2F3A70-C62B-4674-B4CF-D54EC8A0C087}" srcOrd="1" destOrd="0" presId="urn:microsoft.com/office/officeart/2005/8/layout/orgChart1"/>
    <dgm:cxn modelId="{22B0B710-E6B6-41F8-8150-15781BBC68DE}" type="presParOf" srcId="{0655BAE8-A404-4CD3-9017-99E4E6F937A4}" destId="{BDECD816-88AD-475D-998C-6EEB861C72AD}" srcOrd="2" destOrd="0" presId="urn:microsoft.com/office/officeart/2005/8/layout/orgChart1"/>
    <dgm:cxn modelId="{5CB48ECA-83DE-4231-8422-6FEDC0D683DA}" type="presParOf" srcId="{BDECD816-88AD-475D-998C-6EEB861C72AD}" destId="{1C556E4E-2DE0-4163-8570-C20E50E7E5BB}" srcOrd="0" destOrd="0" presId="urn:microsoft.com/office/officeart/2005/8/layout/orgChart1"/>
    <dgm:cxn modelId="{BCEAF1E1-00A1-40EA-BEAA-EA6D036B3865}" type="presParOf" srcId="{BDECD816-88AD-475D-998C-6EEB861C72AD}" destId="{D0E4AD1F-F747-472A-BBEC-9358DBAFC7F6}" srcOrd="1" destOrd="0" presId="urn:microsoft.com/office/officeart/2005/8/layout/orgChart1"/>
    <dgm:cxn modelId="{A1EE669D-13BF-4E61-B848-551C382E3C1E}" type="presParOf" srcId="{D0E4AD1F-F747-472A-BBEC-9358DBAFC7F6}" destId="{CD3601BC-FA60-4700-85DF-1F1E63BAD24B}" srcOrd="0" destOrd="0" presId="urn:microsoft.com/office/officeart/2005/8/layout/orgChart1"/>
    <dgm:cxn modelId="{DB65F3DC-677B-4D00-8920-4DEDA2140232}" type="presParOf" srcId="{CD3601BC-FA60-4700-85DF-1F1E63BAD24B}" destId="{F0AF16EB-5374-49DF-8775-1F05C2F739F4}" srcOrd="0" destOrd="0" presId="urn:microsoft.com/office/officeart/2005/8/layout/orgChart1"/>
    <dgm:cxn modelId="{7E98567F-CDA5-4F22-9CB6-984412C97677}" type="presParOf" srcId="{CD3601BC-FA60-4700-85DF-1F1E63BAD24B}" destId="{A7B2679D-FBAA-4259-8F40-F93D19F43F46}" srcOrd="1" destOrd="0" presId="urn:microsoft.com/office/officeart/2005/8/layout/orgChart1"/>
    <dgm:cxn modelId="{56CCD56C-48D9-42FB-962C-72F87B364BAE}" type="presParOf" srcId="{D0E4AD1F-F747-472A-BBEC-9358DBAFC7F6}" destId="{D68B9EAB-6DDC-4A21-8A65-416913FB4B19}" srcOrd="1" destOrd="0" presId="urn:microsoft.com/office/officeart/2005/8/layout/orgChart1"/>
    <dgm:cxn modelId="{F559FC94-7495-4833-8E99-8469207F75E5}" type="presParOf" srcId="{D0E4AD1F-F747-472A-BBEC-9358DBAFC7F6}" destId="{40C03C30-9259-41D8-AFC0-D1417A7568BA}" srcOrd="2" destOrd="0" presId="urn:microsoft.com/office/officeart/2005/8/layout/orgChart1"/>
    <dgm:cxn modelId="{58189CC1-1F7C-44B1-A657-B252E7859532}" type="presParOf" srcId="{0C1233D3-DD9E-4308-BA38-A184EAB152AD}" destId="{7BD1F96B-CD51-4F7F-89C3-011BD7489008}" srcOrd="2" destOrd="0" presId="urn:microsoft.com/office/officeart/2005/8/layout/orgChart1"/>
    <dgm:cxn modelId="{4EDF92AD-1076-41A9-BBB3-7799296F32F9}" type="presParOf" srcId="{0C1233D3-DD9E-4308-BA38-A184EAB152AD}" destId="{CB1CB1B7-49A8-47C1-B0FE-92926A6681BE}" srcOrd="3" destOrd="0" presId="urn:microsoft.com/office/officeart/2005/8/layout/orgChart1"/>
    <dgm:cxn modelId="{1330F55C-1065-4913-B7C0-CF4827CD5BD8}" type="presParOf" srcId="{CB1CB1B7-49A8-47C1-B0FE-92926A6681BE}" destId="{DFF2AB2F-C428-4D2F-AB9E-FFC2E20E460A}" srcOrd="0" destOrd="0" presId="urn:microsoft.com/office/officeart/2005/8/layout/orgChart1"/>
    <dgm:cxn modelId="{FE800110-9F30-4764-9983-372C3C81DC8B}" type="presParOf" srcId="{DFF2AB2F-C428-4D2F-AB9E-FFC2E20E460A}" destId="{8269BCFE-F7EF-4A37-BC24-90874DD31498}" srcOrd="0" destOrd="0" presId="urn:microsoft.com/office/officeart/2005/8/layout/orgChart1"/>
    <dgm:cxn modelId="{B472277C-B7E9-4AF9-A93D-F2091D09BFB3}" type="presParOf" srcId="{DFF2AB2F-C428-4D2F-AB9E-FFC2E20E460A}" destId="{CCA0649E-51AA-4166-9AB0-BBDFB2898E2D}" srcOrd="1" destOrd="0" presId="urn:microsoft.com/office/officeart/2005/8/layout/orgChart1"/>
    <dgm:cxn modelId="{203573FB-08E9-4E06-9A7C-E91745A6164C}" type="presParOf" srcId="{CB1CB1B7-49A8-47C1-B0FE-92926A6681BE}" destId="{34508BA4-1B9A-49E1-A86C-47C307AF2B5D}" srcOrd="1" destOrd="0" presId="urn:microsoft.com/office/officeart/2005/8/layout/orgChart1"/>
    <dgm:cxn modelId="{604C732F-B66D-4D2C-ACE7-A883A3AB0EAC}" type="presParOf" srcId="{CB1CB1B7-49A8-47C1-B0FE-92926A6681BE}" destId="{5F4CD0A9-3EBC-4D65-AA84-9B6333405298}" srcOrd="2" destOrd="0" presId="urn:microsoft.com/office/officeart/2005/8/layout/orgChart1"/>
    <dgm:cxn modelId="{7FA4A1EF-CE6B-4005-9D22-CAE7274C1B32}" type="presParOf" srcId="{5F4CD0A9-3EBC-4D65-AA84-9B6333405298}" destId="{D90AB754-A3C0-43B1-B24E-29103BB35A96}" srcOrd="0" destOrd="0" presId="urn:microsoft.com/office/officeart/2005/8/layout/orgChart1"/>
    <dgm:cxn modelId="{421C41AC-3D31-44B0-BE2A-5A3FB6C231E3}" type="presParOf" srcId="{5F4CD0A9-3EBC-4D65-AA84-9B6333405298}" destId="{50509F1E-2061-4D08-99BA-41AD9EEDECA9}" srcOrd="1" destOrd="0" presId="urn:microsoft.com/office/officeart/2005/8/layout/orgChart1"/>
    <dgm:cxn modelId="{6520A1B1-FAAA-43D8-B919-08FDDF2F3D7F}" type="presParOf" srcId="{50509F1E-2061-4D08-99BA-41AD9EEDECA9}" destId="{CABABC81-8534-406B-A04B-463B62FF85B1}" srcOrd="0" destOrd="0" presId="urn:microsoft.com/office/officeart/2005/8/layout/orgChart1"/>
    <dgm:cxn modelId="{F1AF50DD-FA25-47D5-BC04-E7911D4C567F}" type="presParOf" srcId="{CABABC81-8534-406B-A04B-463B62FF85B1}" destId="{7B48098E-F94E-4A3D-8332-1D47EE4042BB}" srcOrd="0" destOrd="0" presId="urn:microsoft.com/office/officeart/2005/8/layout/orgChart1"/>
    <dgm:cxn modelId="{8A550167-470F-40A2-AAA1-161615F2B501}" type="presParOf" srcId="{CABABC81-8534-406B-A04B-463B62FF85B1}" destId="{94639C59-D782-486F-AE63-EBBA8C829BCC}" srcOrd="1" destOrd="0" presId="urn:microsoft.com/office/officeart/2005/8/layout/orgChart1"/>
    <dgm:cxn modelId="{3683BE3B-D1D8-42A9-AB9C-DF1B33FAFCA1}" type="presParOf" srcId="{50509F1E-2061-4D08-99BA-41AD9EEDECA9}" destId="{E8D50F89-B302-4CE7-BCBF-9667EF5EFC73}" srcOrd="1" destOrd="0" presId="urn:microsoft.com/office/officeart/2005/8/layout/orgChart1"/>
    <dgm:cxn modelId="{E99117A7-7844-4C2B-9F4B-6BFDAEFB37B8}" type="presParOf" srcId="{50509F1E-2061-4D08-99BA-41AD9EEDECA9}" destId="{628E6A6A-9A57-4CE8-8080-0AE1285CC57D}" srcOrd="2" destOrd="0" presId="urn:microsoft.com/office/officeart/2005/8/layout/orgChart1"/>
    <dgm:cxn modelId="{2C92A9B3-9E36-4ECB-9B0F-B90372558CF5}" type="presParOf" srcId="{0C1233D3-DD9E-4308-BA38-A184EAB152AD}" destId="{999EA940-3F4A-4C5C-97A8-06B3822F185C}" srcOrd="4" destOrd="0" presId="urn:microsoft.com/office/officeart/2005/8/layout/orgChart1"/>
    <dgm:cxn modelId="{D2404696-4847-4994-B602-642738A5DD80}" type="presParOf" srcId="{0C1233D3-DD9E-4308-BA38-A184EAB152AD}" destId="{890204C5-C193-42D9-B5AB-903CC27BE2D0}" srcOrd="5" destOrd="0" presId="urn:microsoft.com/office/officeart/2005/8/layout/orgChart1"/>
    <dgm:cxn modelId="{81F41207-B767-44C5-803E-8A199F2995BD}" type="presParOf" srcId="{890204C5-C193-42D9-B5AB-903CC27BE2D0}" destId="{282EE222-0355-46EA-A678-679A9BF681DF}" srcOrd="0" destOrd="0" presId="urn:microsoft.com/office/officeart/2005/8/layout/orgChart1"/>
    <dgm:cxn modelId="{33F6379D-1E97-4C33-9459-967FB57187E2}" type="presParOf" srcId="{282EE222-0355-46EA-A678-679A9BF681DF}" destId="{3F81B090-B3C3-4FFD-B60B-0F64050F3824}" srcOrd="0" destOrd="0" presId="urn:microsoft.com/office/officeart/2005/8/layout/orgChart1"/>
    <dgm:cxn modelId="{C4D6895C-123C-49C1-B5CC-4A1756CE2593}" type="presParOf" srcId="{282EE222-0355-46EA-A678-679A9BF681DF}" destId="{040DFB2E-534C-4731-9D91-D44306711E33}" srcOrd="1" destOrd="0" presId="urn:microsoft.com/office/officeart/2005/8/layout/orgChart1"/>
    <dgm:cxn modelId="{186DFCAB-FE87-488D-A553-E2503E301BEA}" type="presParOf" srcId="{890204C5-C193-42D9-B5AB-903CC27BE2D0}" destId="{EF5D5C66-65E8-4603-8775-D5E0DE5FCAC1}" srcOrd="1" destOrd="0" presId="urn:microsoft.com/office/officeart/2005/8/layout/orgChart1"/>
    <dgm:cxn modelId="{9279AF8C-7BEC-46BD-9448-19C3AD52988B}" type="presParOf" srcId="{890204C5-C193-42D9-B5AB-903CC27BE2D0}" destId="{BD0FA07E-B83E-4C05-AB30-E29CBBAEAFBB}" srcOrd="2" destOrd="0" presId="urn:microsoft.com/office/officeart/2005/8/layout/orgChart1"/>
    <dgm:cxn modelId="{D0EEF680-5C37-4ABC-9550-720275E8A496}" type="presParOf" srcId="{BD0FA07E-B83E-4C05-AB30-E29CBBAEAFBB}" destId="{98F10BB8-96A2-455B-B0BE-CB0CDDB9F204}" srcOrd="0" destOrd="0" presId="urn:microsoft.com/office/officeart/2005/8/layout/orgChart1"/>
    <dgm:cxn modelId="{49962C87-C9B3-49BF-A7F9-583E707DCF44}" type="presParOf" srcId="{BD0FA07E-B83E-4C05-AB30-E29CBBAEAFBB}" destId="{77E5AAE7-7B5E-4710-A934-4727D62C4360}" srcOrd="1" destOrd="0" presId="urn:microsoft.com/office/officeart/2005/8/layout/orgChart1"/>
    <dgm:cxn modelId="{E7EEA1CF-E9D5-4E3E-ACCE-3172A2DD7FE4}" type="presParOf" srcId="{77E5AAE7-7B5E-4710-A934-4727D62C4360}" destId="{CF0F6E7B-DBAF-4E20-B3C6-BDD0ACD0E335}" srcOrd="0" destOrd="0" presId="urn:microsoft.com/office/officeart/2005/8/layout/orgChart1"/>
    <dgm:cxn modelId="{220136AA-C9F0-469B-8743-9D10C421E6BC}" type="presParOf" srcId="{CF0F6E7B-DBAF-4E20-B3C6-BDD0ACD0E335}" destId="{6D625F75-C57C-40DD-A8A5-EA1833B32649}" srcOrd="0" destOrd="0" presId="urn:microsoft.com/office/officeart/2005/8/layout/orgChart1"/>
    <dgm:cxn modelId="{D475A1B5-246D-4B41-94DA-412A02676DC6}" type="presParOf" srcId="{CF0F6E7B-DBAF-4E20-B3C6-BDD0ACD0E335}" destId="{13F0BFFB-CD61-45D9-9159-45E573929208}" srcOrd="1" destOrd="0" presId="urn:microsoft.com/office/officeart/2005/8/layout/orgChart1"/>
    <dgm:cxn modelId="{6FC11CE8-C772-4FD3-BC8B-10487F95281C}" type="presParOf" srcId="{77E5AAE7-7B5E-4710-A934-4727D62C4360}" destId="{BE301F47-5F26-4BCD-A0F6-B86A9A56FB01}" srcOrd="1" destOrd="0" presId="urn:microsoft.com/office/officeart/2005/8/layout/orgChart1"/>
    <dgm:cxn modelId="{45A24284-24B2-469B-ACCC-24AE2E00C88F}" type="presParOf" srcId="{77E5AAE7-7B5E-4710-A934-4727D62C4360}" destId="{EA3275F2-0B0B-431F-9B0A-08EE50029DF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93971-4DA0-436F-977C-2B81F3EFE822}">
      <dsp:nvSpPr>
        <dsp:cNvPr id="0" name=""/>
        <dsp:cNvSpPr/>
      </dsp:nvSpPr>
      <dsp:spPr>
        <a:xfrm>
          <a:off x="11024470" y="2338399"/>
          <a:ext cx="6784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6297"/>
              </a:moveTo>
              <a:lnTo>
                <a:pt x="678470" y="106297"/>
              </a:lnTo>
              <a:lnTo>
                <a:pt x="678470" y="4572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91E9A5-A16A-4846-99F5-7C2532B20E5A}">
      <dsp:nvSpPr>
        <dsp:cNvPr id="0" name=""/>
        <dsp:cNvSpPr/>
      </dsp:nvSpPr>
      <dsp:spPr>
        <a:xfrm>
          <a:off x="6718927" y="2592506"/>
          <a:ext cx="3820921" cy="539432"/>
        </a:xfrm>
        <a:custGeom>
          <a:avLst/>
          <a:gdLst/>
          <a:ahLst/>
          <a:cxnLst/>
          <a:rect l="0" t="0" r="0" b="0"/>
          <a:pathLst>
            <a:path>
              <a:moveTo>
                <a:pt x="0" y="539432"/>
              </a:moveTo>
              <a:lnTo>
                <a:pt x="3820921" y="539432"/>
              </a:lnTo>
              <a:lnTo>
                <a:pt x="3820921" y="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28768-378F-42DE-9AF9-11682D80C3D7}">
      <dsp:nvSpPr>
        <dsp:cNvPr id="0" name=""/>
        <dsp:cNvSpPr/>
      </dsp:nvSpPr>
      <dsp:spPr>
        <a:xfrm>
          <a:off x="8085560" y="3442415"/>
          <a:ext cx="6784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6297"/>
              </a:moveTo>
              <a:lnTo>
                <a:pt x="678470" y="106297"/>
              </a:lnTo>
              <a:lnTo>
                <a:pt x="678470" y="4572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C18F9-FCB5-4383-8385-387C5ED077C4}">
      <dsp:nvSpPr>
        <dsp:cNvPr id="0" name=""/>
        <dsp:cNvSpPr/>
      </dsp:nvSpPr>
      <dsp:spPr>
        <a:xfrm>
          <a:off x="6718927" y="3131939"/>
          <a:ext cx="780240" cy="237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0240" y="0"/>
              </a:lnTo>
              <a:lnTo>
                <a:pt x="780240" y="23792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CABFF5-562A-4DDC-AE5F-6D5F40B386E4}">
      <dsp:nvSpPr>
        <dsp:cNvPr id="0" name=""/>
        <dsp:cNvSpPr/>
      </dsp:nvSpPr>
      <dsp:spPr>
        <a:xfrm>
          <a:off x="8924595" y="2816121"/>
          <a:ext cx="678470" cy="107430"/>
        </a:xfrm>
        <a:custGeom>
          <a:avLst/>
          <a:gdLst/>
          <a:ahLst/>
          <a:cxnLst/>
          <a:rect l="0" t="0" r="0" b="0"/>
          <a:pathLst>
            <a:path>
              <a:moveTo>
                <a:pt x="0" y="107430"/>
              </a:moveTo>
              <a:lnTo>
                <a:pt x="678470" y="107430"/>
              </a:lnTo>
              <a:lnTo>
                <a:pt x="678470" y="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4F1F77-8A3A-4C46-947F-4B4742A35876}">
      <dsp:nvSpPr>
        <dsp:cNvPr id="0" name=""/>
        <dsp:cNvSpPr/>
      </dsp:nvSpPr>
      <dsp:spPr>
        <a:xfrm>
          <a:off x="7761503" y="2506777"/>
          <a:ext cx="678470" cy="268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470" y="0"/>
              </a:lnTo>
              <a:lnTo>
                <a:pt x="678470" y="26896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79BAE4-E774-49EE-97F5-85031442E7BE}">
      <dsp:nvSpPr>
        <dsp:cNvPr id="0" name=""/>
        <dsp:cNvSpPr/>
      </dsp:nvSpPr>
      <dsp:spPr>
        <a:xfrm>
          <a:off x="7761503" y="2400479"/>
          <a:ext cx="780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6297"/>
              </a:moveTo>
              <a:lnTo>
                <a:pt x="780240" y="106297"/>
              </a:lnTo>
              <a:lnTo>
                <a:pt x="780240" y="4572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AEA9C-A264-452E-85B4-5677FC94988B}">
      <dsp:nvSpPr>
        <dsp:cNvPr id="0" name=""/>
        <dsp:cNvSpPr/>
      </dsp:nvSpPr>
      <dsp:spPr>
        <a:xfrm>
          <a:off x="6718927" y="2617829"/>
          <a:ext cx="678470" cy="514109"/>
        </a:xfrm>
        <a:custGeom>
          <a:avLst/>
          <a:gdLst/>
          <a:ahLst/>
          <a:cxnLst/>
          <a:rect l="0" t="0" r="0" b="0"/>
          <a:pathLst>
            <a:path>
              <a:moveTo>
                <a:pt x="0" y="514109"/>
              </a:moveTo>
              <a:lnTo>
                <a:pt x="678470" y="514109"/>
              </a:lnTo>
              <a:lnTo>
                <a:pt x="678470" y="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4537D-DA7B-4EF0-9B2C-B7C6AC6D0703}">
      <dsp:nvSpPr>
        <dsp:cNvPr id="0" name=""/>
        <dsp:cNvSpPr/>
      </dsp:nvSpPr>
      <dsp:spPr>
        <a:xfrm>
          <a:off x="1070605" y="3393792"/>
          <a:ext cx="4789786" cy="394348"/>
        </a:xfrm>
        <a:custGeom>
          <a:avLst/>
          <a:gdLst/>
          <a:ahLst/>
          <a:cxnLst/>
          <a:rect l="0" t="0" r="0" b="0"/>
          <a:pathLst>
            <a:path>
              <a:moveTo>
                <a:pt x="0" y="394348"/>
              </a:moveTo>
              <a:lnTo>
                <a:pt x="4789786" y="394348"/>
              </a:lnTo>
              <a:lnTo>
                <a:pt x="4789786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6680BD-DCC2-46C0-B8B0-B03824264E25}">
      <dsp:nvSpPr>
        <dsp:cNvPr id="0" name=""/>
        <dsp:cNvSpPr/>
      </dsp:nvSpPr>
      <dsp:spPr>
        <a:xfrm>
          <a:off x="2554516" y="4367582"/>
          <a:ext cx="6784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8470" y="45720"/>
              </a:lnTo>
              <a:lnTo>
                <a:pt x="678470" y="106297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E9DCF-82B7-4A39-8D44-C0A53F3326E4}">
      <dsp:nvSpPr>
        <dsp:cNvPr id="0" name=""/>
        <dsp:cNvSpPr/>
      </dsp:nvSpPr>
      <dsp:spPr>
        <a:xfrm>
          <a:off x="3717608" y="4098617"/>
          <a:ext cx="6784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6297"/>
              </a:moveTo>
              <a:lnTo>
                <a:pt x="678470" y="106297"/>
              </a:lnTo>
              <a:lnTo>
                <a:pt x="678470" y="4572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68DD8-B0E4-4798-9112-08A6E195B003}">
      <dsp:nvSpPr>
        <dsp:cNvPr id="0" name=""/>
        <dsp:cNvSpPr/>
      </dsp:nvSpPr>
      <dsp:spPr>
        <a:xfrm>
          <a:off x="2554516" y="4307005"/>
          <a:ext cx="6784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6297"/>
              </a:moveTo>
              <a:lnTo>
                <a:pt x="678470" y="106297"/>
              </a:lnTo>
              <a:lnTo>
                <a:pt x="678470" y="4572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B50B8-C285-4FEE-89E0-B7F069DD8CE6}">
      <dsp:nvSpPr>
        <dsp:cNvPr id="0" name=""/>
        <dsp:cNvSpPr/>
      </dsp:nvSpPr>
      <dsp:spPr>
        <a:xfrm>
          <a:off x="1070605" y="3788140"/>
          <a:ext cx="838879" cy="428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8879" y="0"/>
              </a:lnTo>
              <a:lnTo>
                <a:pt x="838879" y="42842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80FCE-BEDE-42B4-8C2D-F413C5E3BA89}">
      <dsp:nvSpPr>
        <dsp:cNvPr id="0" name=""/>
        <dsp:cNvSpPr/>
      </dsp:nvSpPr>
      <dsp:spPr>
        <a:xfrm>
          <a:off x="3396788" y="2861471"/>
          <a:ext cx="678470" cy="97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470" y="0"/>
              </a:lnTo>
              <a:lnTo>
                <a:pt x="678470" y="9733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C26BAB-7495-4B0F-AA5F-52846EAFEBEF}">
      <dsp:nvSpPr>
        <dsp:cNvPr id="0" name=""/>
        <dsp:cNvSpPr/>
      </dsp:nvSpPr>
      <dsp:spPr>
        <a:xfrm>
          <a:off x="3396788" y="2764136"/>
          <a:ext cx="678470" cy="97334"/>
        </a:xfrm>
        <a:custGeom>
          <a:avLst/>
          <a:gdLst/>
          <a:ahLst/>
          <a:cxnLst/>
          <a:rect l="0" t="0" r="0" b="0"/>
          <a:pathLst>
            <a:path>
              <a:moveTo>
                <a:pt x="0" y="97334"/>
              </a:moveTo>
              <a:lnTo>
                <a:pt x="678470" y="97334"/>
              </a:lnTo>
              <a:lnTo>
                <a:pt x="678470" y="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AEBA7B-40A7-4870-BDF3-386588EE1679}">
      <dsp:nvSpPr>
        <dsp:cNvPr id="0" name=""/>
        <dsp:cNvSpPr/>
      </dsp:nvSpPr>
      <dsp:spPr>
        <a:xfrm>
          <a:off x="2233696" y="2444697"/>
          <a:ext cx="678470" cy="268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470" y="0"/>
              </a:lnTo>
              <a:lnTo>
                <a:pt x="678470" y="26896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CAD014-7503-4425-9995-5F1AF8DEAD3F}">
      <dsp:nvSpPr>
        <dsp:cNvPr id="0" name=""/>
        <dsp:cNvSpPr/>
      </dsp:nvSpPr>
      <dsp:spPr>
        <a:xfrm>
          <a:off x="2233696" y="2338399"/>
          <a:ext cx="6784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6297"/>
              </a:moveTo>
              <a:lnTo>
                <a:pt x="678470" y="106297"/>
              </a:lnTo>
              <a:lnTo>
                <a:pt x="678470" y="4572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53FA1-1B3F-4B68-A2F2-B47422970BDB}">
      <dsp:nvSpPr>
        <dsp:cNvPr id="0" name=""/>
        <dsp:cNvSpPr/>
      </dsp:nvSpPr>
      <dsp:spPr>
        <a:xfrm>
          <a:off x="1070605" y="2592506"/>
          <a:ext cx="678470" cy="1195634"/>
        </a:xfrm>
        <a:custGeom>
          <a:avLst/>
          <a:gdLst/>
          <a:ahLst/>
          <a:cxnLst/>
          <a:rect l="0" t="0" r="0" b="0"/>
          <a:pathLst>
            <a:path>
              <a:moveTo>
                <a:pt x="0" y="1195634"/>
              </a:moveTo>
              <a:lnTo>
                <a:pt x="678470" y="1195634"/>
              </a:lnTo>
              <a:lnTo>
                <a:pt x="678470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939191-4FD8-4A17-9194-D50E23CCCDFD}">
      <dsp:nvSpPr>
        <dsp:cNvPr id="0" name=""/>
        <dsp:cNvSpPr/>
      </dsp:nvSpPr>
      <dsp:spPr>
        <a:xfrm>
          <a:off x="4437" y="3625550"/>
          <a:ext cx="1066167" cy="3251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Dungeon</a:t>
          </a:r>
        </a:p>
      </dsp:txBody>
      <dsp:txXfrm>
        <a:off x="4437" y="3625550"/>
        <a:ext cx="1066167" cy="325181"/>
      </dsp:txXfrm>
    </dsp:sp>
    <dsp:sp modelId="{FC50683B-C465-427A-B868-4065BF965D7A}">
      <dsp:nvSpPr>
        <dsp:cNvPr id="0" name=""/>
        <dsp:cNvSpPr/>
      </dsp:nvSpPr>
      <dsp:spPr>
        <a:xfrm>
          <a:off x="1264453" y="2296887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Cellar</a:t>
          </a:r>
        </a:p>
      </dsp:txBody>
      <dsp:txXfrm>
        <a:off x="1264453" y="2296887"/>
        <a:ext cx="969243" cy="295619"/>
      </dsp:txXfrm>
    </dsp:sp>
    <dsp:sp modelId="{9298A64C-9016-472F-8816-9140D75BF1F7}">
      <dsp:nvSpPr>
        <dsp:cNvPr id="0" name=""/>
        <dsp:cNvSpPr/>
      </dsp:nvSpPr>
      <dsp:spPr>
        <a:xfrm>
          <a:off x="2427545" y="2088500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Staff Quarters</a:t>
          </a:r>
        </a:p>
      </dsp:txBody>
      <dsp:txXfrm>
        <a:off x="2427545" y="2088500"/>
        <a:ext cx="969243" cy="295619"/>
      </dsp:txXfrm>
    </dsp:sp>
    <dsp:sp modelId="{79299F8D-3CBB-41E1-A627-6E896DF27307}">
      <dsp:nvSpPr>
        <dsp:cNvPr id="0" name=""/>
        <dsp:cNvSpPr/>
      </dsp:nvSpPr>
      <dsp:spPr>
        <a:xfrm>
          <a:off x="2427545" y="2713662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Kitchen</a:t>
          </a:r>
        </a:p>
      </dsp:txBody>
      <dsp:txXfrm>
        <a:off x="2427545" y="2713662"/>
        <a:ext cx="969243" cy="295619"/>
      </dsp:txXfrm>
    </dsp:sp>
    <dsp:sp modelId="{D90F47B9-1BF6-4333-953B-4C61576446C3}">
      <dsp:nvSpPr>
        <dsp:cNvPr id="0" name=""/>
        <dsp:cNvSpPr/>
      </dsp:nvSpPr>
      <dsp:spPr>
        <a:xfrm>
          <a:off x="3711152" y="2542032"/>
          <a:ext cx="728211" cy="2221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Georgia" panose="02040502050405020303" pitchFamily="18" charset="0"/>
              <a:ea typeface="07NikumaruFont" panose="02000900000000000000" pitchFamily="50" charset="-128"/>
            </a:rPr>
            <a:t>Pantry</a:t>
          </a:r>
        </a:p>
      </dsp:txBody>
      <dsp:txXfrm>
        <a:off x="3711152" y="2542032"/>
        <a:ext cx="728211" cy="222104"/>
      </dsp:txXfrm>
    </dsp:sp>
    <dsp:sp modelId="{4AA7CF6A-BF20-45DD-9EF1-16847CA40F05}">
      <dsp:nvSpPr>
        <dsp:cNvPr id="0" name=""/>
        <dsp:cNvSpPr/>
      </dsp:nvSpPr>
      <dsp:spPr>
        <a:xfrm>
          <a:off x="3711152" y="2958806"/>
          <a:ext cx="728211" cy="2221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Georgia" panose="02040502050405020303" pitchFamily="18" charset="0"/>
              <a:ea typeface="07NikumaruFont" panose="02000900000000000000" pitchFamily="50" charset="-128"/>
            </a:rPr>
            <a:t>Freezer</a:t>
          </a:r>
        </a:p>
      </dsp:txBody>
      <dsp:txXfrm>
        <a:off x="3711152" y="2958806"/>
        <a:ext cx="728211" cy="222104"/>
      </dsp:txXfrm>
    </dsp:sp>
    <dsp:sp modelId="{D1A4F124-9B1E-4C69-AA8D-2C11657F14B4}">
      <dsp:nvSpPr>
        <dsp:cNvPr id="0" name=""/>
        <dsp:cNvSpPr/>
      </dsp:nvSpPr>
      <dsp:spPr>
        <a:xfrm>
          <a:off x="1264453" y="4216568"/>
          <a:ext cx="1290062" cy="3934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Georgia" panose="02040502050405020303" pitchFamily="18" charset="0"/>
              <a:ea typeface="07NikumaruFont" panose="02000900000000000000" pitchFamily="50" charset="-128"/>
            </a:rPr>
            <a:t>Stable</a:t>
          </a:r>
        </a:p>
      </dsp:txBody>
      <dsp:txXfrm>
        <a:off x="1264453" y="4216568"/>
        <a:ext cx="1290062" cy="393469"/>
      </dsp:txXfrm>
    </dsp:sp>
    <dsp:sp modelId="{3E72E581-9026-444A-B89F-CDBAA5C91D72}">
      <dsp:nvSpPr>
        <dsp:cNvPr id="0" name=""/>
        <dsp:cNvSpPr/>
      </dsp:nvSpPr>
      <dsp:spPr>
        <a:xfrm>
          <a:off x="2748364" y="4057105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Snake Pit</a:t>
          </a:r>
        </a:p>
      </dsp:txBody>
      <dsp:txXfrm>
        <a:off x="2748364" y="4057105"/>
        <a:ext cx="969243" cy="295619"/>
      </dsp:txXfrm>
    </dsp:sp>
    <dsp:sp modelId="{E37E9AE6-B072-487B-973A-1A8FF75769A0}">
      <dsp:nvSpPr>
        <dsp:cNvPr id="0" name=""/>
        <dsp:cNvSpPr/>
      </dsp:nvSpPr>
      <dsp:spPr>
        <a:xfrm>
          <a:off x="3911456" y="3848718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Georgia" panose="02040502050405020303" pitchFamily="18" charset="0"/>
              <a:ea typeface="07NikumaruFont" panose="02000900000000000000" pitchFamily="50" charset="-128"/>
            </a:rPr>
            <a:t>Chamber of Secrets</a:t>
          </a:r>
        </a:p>
      </dsp:txBody>
      <dsp:txXfrm>
        <a:off x="3911456" y="3848718"/>
        <a:ext cx="969243" cy="295619"/>
      </dsp:txXfrm>
    </dsp:sp>
    <dsp:sp modelId="{20EF6A40-E501-4C0C-917E-BE9A13DD965D}">
      <dsp:nvSpPr>
        <dsp:cNvPr id="0" name=""/>
        <dsp:cNvSpPr/>
      </dsp:nvSpPr>
      <dsp:spPr>
        <a:xfrm>
          <a:off x="2748364" y="4473880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Reptile Room</a:t>
          </a:r>
        </a:p>
      </dsp:txBody>
      <dsp:txXfrm>
        <a:off x="2748364" y="4473880"/>
        <a:ext cx="969243" cy="295619"/>
      </dsp:txXfrm>
    </dsp:sp>
    <dsp:sp modelId="{C816FB1F-4311-44EF-9A8E-ADAF33CE570D}">
      <dsp:nvSpPr>
        <dsp:cNvPr id="0" name=""/>
        <dsp:cNvSpPr/>
      </dsp:nvSpPr>
      <dsp:spPr>
        <a:xfrm>
          <a:off x="5001855" y="2870085"/>
          <a:ext cx="1717072" cy="523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Georgia" panose="02040502050405020303" pitchFamily="18" charset="0"/>
              <a:ea typeface="07NikumaruFont" panose="02000900000000000000" pitchFamily="50" charset="-128"/>
            </a:rPr>
            <a:t>Serpentine’s Study</a:t>
          </a:r>
        </a:p>
      </dsp:txBody>
      <dsp:txXfrm>
        <a:off x="5001855" y="2870085"/>
        <a:ext cx="1717072" cy="523707"/>
      </dsp:txXfrm>
    </dsp:sp>
    <dsp:sp modelId="{B8022EDE-8E18-44A0-B3B4-188EE8404781}">
      <dsp:nvSpPr>
        <dsp:cNvPr id="0" name=""/>
        <dsp:cNvSpPr/>
      </dsp:nvSpPr>
      <dsp:spPr>
        <a:xfrm>
          <a:off x="7033292" y="2395724"/>
          <a:ext cx="728211" cy="2221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Dress Closet</a:t>
          </a:r>
        </a:p>
      </dsp:txBody>
      <dsp:txXfrm>
        <a:off x="7033292" y="2395724"/>
        <a:ext cx="728211" cy="222104"/>
      </dsp:txXfrm>
    </dsp:sp>
    <dsp:sp modelId="{DBEEC93B-0AF2-4200-B863-77508C9A46AB}">
      <dsp:nvSpPr>
        <dsp:cNvPr id="0" name=""/>
        <dsp:cNvSpPr/>
      </dsp:nvSpPr>
      <dsp:spPr>
        <a:xfrm>
          <a:off x="7955352" y="2088500"/>
          <a:ext cx="1172784" cy="3576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Room of Indulgence</a:t>
          </a:r>
        </a:p>
      </dsp:txBody>
      <dsp:txXfrm>
        <a:off x="7955352" y="2088500"/>
        <a:ext cx="1172784" cy="357699"/>
      </dsp:txXfrm>
    </dsp:sp>
    <dsp:sp modelId="{CEB77B31-5967-43D1-B967-07ECA7BC3FAE}">
      <dsp:nvSpPr>
        <dsp:cNvPr id="0" name=""/>
        <dsp:cNvSpPr/>
      </dsp:nvSpPr>
      <dsp:spPr>
        <a:xfrm>
          <a:off x="7955352" y="2775742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Bedroom</a:t>
          </a:r>
        </a:p>
      </dsp:txBody>
      <dsp:txXfrm>
        <a:off x="7955352" y="2775742"/>
        <a:ext cx="969243" cy="295619"/>
      </dsp:txXfrm>
    </dsp:sp>
    <dsp:sp modelId="{464051D9-D1CA-489E-A1E5-B30D566FAF90}">
      <dsp:nvSpPr>
        <dsp:cNvPr id="0" name=""/>
        <dsp:cNvSpPr/>
      </dsp:nvSpPr>
      <dsp:spPr>
        <a:xfrm>
          <a:off x="9272059" y="2614207"/>
          <a:ext cx="662012" cy="2019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Georgia" panose="02040502050405020303" pitchFamily="18" charset="0"/>
              <a:ea typeface="07NikumaruFont" panose="02000900000000000000" pitchFamily="50" charset="-128"/>
            </a:rPr>
            <a:t>Terrace</a:t>
          </a:r>
        </a:p>
      </dsp:txBody>
      <dsp:txXfrm>
        <a:off x="9272059" y="2614207"/>
        <a:ext cx="662012" cy="201913"/>
      </dsp:txXfrm>
    </dsp:sp>
    <dsp:sp modelId="{818BC6F9-8B54-48CA-952D-A12C9CAD2BE3}">
      <dsp:nvSpPr>
        <dsp:cNvPr id="0" name=""/>
        <dsp:cNvSpPr/>
      </dsp:nvSpPr>
      <dsp:spPr>
        <a:xfrm>
          <a:off x="6912776" y="3369864"/>
          <a:ext cx="1172784" cy="3576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Reception Room</a:t>
          </a:r>
        </a:p>
      </dsp:txBody>
      <dsp:txXfrm>
        <a:off x="6912776" y="3369864"/>
        <a:ext cx="1172784" cy="357699"/>
      </dsp:txXfrm>
    </dsp:sp>
    <dsp:sp modelId="{E4F25D6D-245C-495D-9A79-C57C5EA9DD4D}">
      <dsp:nvSpPr>
        <dsp:cNvPr id="0" name=""/>
        <dsp:cNvSpPr/>
      </dsp:nvSpPr>
      <dsp:spPr>
        <a:xfrm>
          <a:off x="8279409" y="3192516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Georgia" panose="02040502050405020303" pitchFamily="18" charset="0"/>
              <a:ea typeface="07NikumaruFont" panose="02000900000000000000" pitchFamily="50" charset="-128"/>
            </a:rPr>
            <a:t>Dining Room</a:t>
          </a:r>
        </a:p>
      </dsp:txBody>
      <dsp:txXfrm>
        <a:off x="8279409" y="3192516"/>
        <a:ext cx="969243" cy="295619"/>
      </dsp:txXfrm>
    </dsp:sp>
    <dsp:sp modelId="{50CA2500-3E62-4571-9555-B22E1193771B}">
      <dsp:nvSpPr>
        <dsp:cNvPr id="0" name=""/>
        <dsp:cNvSpPr/>
      </dsp:nvSpPr>
      <dsp:spPr>
        <a:xfrm>
          <a:off x="10055227" y="2296887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Georgia" panose="02040502050405020303" pitchFamily="18" charset="0"/>
              <a:ea typeface="07NikumaruFont" panose="02000900000000000000" pitchFamily="50" charset="-128"/>
            </a:rPr>
            <a:t>sHOP</a:t>
          </a:r>
          <a:endParaRPr lang="en-US" sz="1000" kern="1200" dirty="0">
            <a:latin typeface="Georgia" panose="02040502050405020303" pitchFamily="18" charset="0"/>
            <a:ea typeface="07NikumaruFont" panose="02000900000000000000" pitchFamily="50" charset="-128"/>
          </a:endParaRPr>
        </a:p>
      </dsp:txBody>
      <dsp:txXfrm>
        <a:off x="10055227" y="2296887"/>
        <a:ext cx="969243" cy="295619"/>
      </dsp:txXfrm>
    </dsp:sp>
    <dsp:sp modelId="{1CD41C35-2A48-4234-908B-C944FB8FD39C}">
      <dsp:nvSpPr>
        <dsp:cNvPr id="0" name=""/>
        <dsp:cNvSpPr/>
      </dsp:nvSpPr>
      <dsp:spPr>
        <a:xfrm>
          <a:off x="11218319" y="2088500"/>
          <a:ext cx="969243" cy="295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>
            <a:latin typeface="Georgia" panose="02040502050405020303" pitchFamily="18" charset="0"/>
            <a:ea typeface="07NikumaruFont" panose="02000900000000000000" pitchFamily="50" charset="-128"/>
          </a:endParaRPr>
        </a:p>
      </dsp:txBody>
      <dsp:txXfrm>
        <a:off x="11218319" y="2088500"/>
        <a:ext cx="969243" cy="295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F10BB8-96A2-455B-B0BE-CB0CDDB9F204}">
      <dsp:nvSpPr>
        <dsp:cNvPr id="0" name=""/>
        <dsp:cNvSpPr/>
      </dsp:nvSpPr>
      <dsp:spPr>
        <a:xfrm>
          <a:off x="6355671" y="5516891"/>
          <a:ext cx="182282" cy="354402"/>
        </a:xfrm>
        <a:custGeom>
          <a:avLst/>
          <a:gdLst/>
          <a:ahLst/>
          <a:cxnLst/>
          <a:rect l="0" t="0" r="0" b="0"/>
          <a:pathLst>
            <a:path>
              <a:moveTo>
                <a:pt x="182282" y="0"/>
              </a:moveTo>
              <a:lnTo>
                <a:pt x="182282" y="354402"/>
              </a:lnTo>
              <a:lnTo>
                <a:pt x="0" y="35440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EA940-3F4A-4C5C-97A8-06B3822F185C}">
      <dsp:nvSpPr>
        <dsp:cNvPr id="0" name=""/>
        <dsp:cNvSpPr/>
      </dsp:nvSpPr>
      <dsp:spPr>
        <a:xfrm>
          <a:off x="5974081" y="3361435"/>
          <a:ext cx="262965" cy="1982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2856"/>
              </a:lnTo>
              <a:lnTo>
                <a:pt x="262965" y="198285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AB754-A3C0-43B1-B24E-29103BB35A96}">
      <dsp:nvSpPr>
        <dsp:cNvPr id="0" name=""/>
        <dsp:cNvSpPr/>
      </dsp:nvSpPr>
      <dsp:spPr>
        <a:xfrm>
          <a:off x="7589529" y="3814387"/>
          <a:ext cx="199134" cy="504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448"/>
              </a:lnTo>
              <a:lnTo>
                <a:pt x="199134" y="5044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1F96B-CD51-4F7F-89C3-011BD7489008}">
      <dsp:nvSpPr>
        <dsp:cNvPr id="0" name=""/>
        <dsp:cNvSpPr/>
      </dsp:nvSpPr>
      <dsp:spPr>
        <a:xfrm>
          <a:off x="5974081" y="3361435"/>
          <a:ext cx="1080853" cy="185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654"/>
              </a:lnTo>
              <a:lnTo>
                <a:pt x="1080853" y="1856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56E4E-2DE0-4163-8570-C20E50E7E5BB}">
      <dsp:nvSpPr>
        <dsp:cNvPr id="0" name=""/>
        <dsp:cNvSpPr/>
      </dsp:nvSpPr>
      <dsp:spPr>
        <a:xfrm>
          <a:off x="5038091" y="4440408"/>
          <a:ext cx="398602" cy="1955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5523"/>
              </a:lnTo>
              <a:lnTo>
                <a:pt x="398602" y="19555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12098-179D-475D-B504-04CE2FAF2FF3}">
      <dsp:nvSpPr>
        <dsp:cNvPr id="0" name=""/>
        <dsp:cNvSpPr/>
      </dsp:nvSpPr>
      <dsp:spPr>
        <a:xfrm>
          <a:off x="4380286" y="3831061"/>
          <a:ext cx="126697" cy="343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793"/>
              </a:lnTo>
              <a:lnTo>
                <a:pt x="126697" y="34379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B06D1-B2C8-4784-8CF2-1A4520AD4CB8}">
      <dsp:nvSpPr>
        <dsp:cNvPr id="0" name=""/>
        <dsp:cNvSpPr/>
      </dsp:nvSpPr>
      <dsp:spPr>
        <a:xfrm>
          <a:off x="3038134" y="3831061"/>
          <a:ext cx="1342151" cy="123126"/>
        </a:xfrm>
        <a:custGeom>
          <a:avLst/>
          <a:gdLst/>
          <a:ahLst/>
          <a:cxnLst/>
          <a:rect l="0" t="0" r="0" b="0"/>
          <a:pathLst>
            <a:path>
              <a:moveTo>
                <a:pt x="1342151" y="0"/>
              </a:moveTo>
              <a:lnTo>
                <a:pt x="1342151" y="123126"/>
              </a:lnTo>
              <a:lnTo>
                <a:pt x="0" y="1231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D2C406-2F61-4E1D-A91F-822FF2FCA7B6}">
      <dsp:nvSpPr>
        <dsp:cNvPr id="0" name=""/>
        <dsp:cNvSpPr/>
      </dsp:nvSpPr>
      <dsp:spPr>
        <a:xfrm>
          <a:off x="4946797" y="3361435"/>
          <a:ext cx="1027283" cy="186370"/>
        </a:xfrm>
        <a:custGeom>
          <a:avLst/>
          <a:gdLst/>
          <a:ahLst/>
          <a:cxnLst/>
          <a:rect l="0" t="0" r="0" b="0"/>
          <a:pathLst>
            <a:path>
              <a:moveTo>
                <a:pt x="1027283" y="0"/>
              </a:moveTo>
              <a:lnTo>
                <a:pt x="1027283" y="186370"/>
              </a:lnTo>
              <a:lnTo>
                <a:pt x="0" y="1863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2D3FE-D4D1-4550-9F6E-478A4E3A1997}">
      <dsp:nvSpPr>
        <dsp:cNvPr id="0" name=""/>
        <dsp:cNvSpPr/>
      </dsp:nvSpPr>
      <dsp:spPr>
        <a:xfrm>
          <a:off x="6871351" y="485799"/>
          <a:ext cx="105070" cy="2598385"/>
        </a:xfrm>
        <a:custGeom>
          <a:avLst/>
          <a:gdLst/>
          <a:ahLst/>
          <a:cxnLst/>
          <a:rect l="0" t="0" r="0" b="0"/>
          <a:pathLst>
            <a:path>
              <a:moveTo>
                <a:pt x="105070" y="0"/>
              </a:moveTo>
              <a:lnTo>
                <a:pt x="105070" y="2598385"/>
              </a:lnTo>
              <a:lnTo>
                <a:pt x="0" y="259838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085039-33FC-4D2B-9E6F-9B006CC2ED1D}">
      <dsp:nvSpPr>
        <dsp:cNvPr id="0" name=""/>
        <dsp:cNvSpPr/>
      </dsp:nvSpPr>
      <dsp:spPr>
        <a:xfrm>
          <a:off x="8677218" y="1111010"/>
          <a:ext cx="158433" cy="405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066"/>
              </a:lnTo>
              <a:lnTo>
                <a:pt x="158433" y="40506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DC95A-2882-4C35-87AC-08DDA82102E5}">
      <dsp:nvSpPr>
        <dsp:cNvPr id="0" name=""/>
        <dsp:cNvSpPr/>
      </dsp:nvSpPr>
      <dsp:spPr>
        <a:xfrm>
          <a:off x="8197351" y="1709779"/>
          <a:ext cx="1508055" cy="151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338"/>
              </a:lnTo>
              <a:lnTo>
                <a:pt x="1508055" y="15133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0D89B-05D5-4A9F-A848-9C69678C9179}">
      <dsp:nvSpPr>
        <dsp:cNvPr id="0" name=""/>
        <dsp:cNvSpPr/>
      </dsp:nvSpPr>
      <dsp:spPr>
        <a:xfrm>
          <a:off x="8584757" y="1111010"/>
          <a:ext cx="92460" cy="405066"/>
        </a:xfrm>
        <a:custGeom>
          <a:avLst/>
          <a:gdLst/>
          <a:ahLst/>
          <a:cxnLst/>
          <a:rect l="0" t="0" r="0" b="0"/>
          <a:pathLst>
            <a:path>
              <a:moveTo>
                <a:pt x="92460" y="0"/>
              </a:moveTo>
              <a:lnTo>
                <a:pt x="92460" y="405066"/>
              </a:lnTo>
              <a:lnTo>
                <a:pt x="0" y="40506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DEFF0B-E9FF-40D3-BE60-EBE2B2288EAE}">
      <dsp:nvSpPr>
        <dsp:cNvPr id="0" name=""/>
        <dsp:cNvSpPr/>
      </dsp:nvSpPr>
      <dsp:spPr>
        <a:xfrm>
          <a:off x="6976421" y="485799"/>
          <a:ext cx="1260506" cy="405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066"/>
              </a:lnTo>
              <a:lnTo>
                <a:pt x="1260506" y="40506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A08674-4777-4677-AF64-4553B36841E1}">
      <dsp:nvSpPr>
        <dsp:cNvPr id="0" name=""/>
        <dsp:cNvSpPr/>
      </dsp:nvSpPr>
      <dsp:spPr>
        <a:xfrm>
          <a:off x="4173861" y="1705740"/>
          <a:ext cx="153379" cy="427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926"/>
              </a:lnTo>
              <a:lnTo>
                <a:pt x="153379" y="4279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FCC81-2D0C-44AD-8684-3EF47C9CE687}">
      <dsp:nvSpPr>
        <dsp:cNvPr id="0" name=""/>
        <dsp:cNvSpPr/>
      </dsp:nvSpPr>
      <dsp:spPr>
        <a:xfrm>
          <a:off x="3589015" y="1705740"/>
          <a:ext cx="584845" cy="130748"/>
        </a:xfrm>
        <a:custGeom>
          <a:avLst/>
          <a:gdLst/>
          <a:ahLst/>
          <a:cxnLst/>
          <a:rect l="0" t="0" r="0" b="0"/>
          <a:pathLst>
            <a:path>
              <a:moveTo>
                <a:pt x="584845" y="0"/>
              </a:moveTo>
              <a:lnTo>
                <a:pt x="584845" y="130748"/>
              </a:lnTo>
              <a:lnTo>
                <a:pt x="0" y="13074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73C01F-6920-41C9-9F55-46574BF09E77}">
      <dsp:nvSpPr>
        <dsp:cNvPr id="0" name=""/>
        <dsp:cNvSpPr/>
      </dsp:nvSpPr>
      <dsp:spPr>
        <a:xfrm>
          <a:off x="3588372" y="813828"/>
          <a:ext cx="145198" cy="671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1767"/>
              </a:lnTo>
              <a:lnTo>
                <a:pt x="145198" y="67176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59E970-3A28-4755-BD03-363A31F00F9B}">
      <dsp:nvSpPr>
        <dsp:cNvPr id="0" name=""/>
        <dsp:cNvSpPr/>
      </dsp:nvSpPr>
      <dsp:spPr>
        <a:xfrm>
          <a:off x="3588372" y="813828"/>
          <a:ext cx="558568" cy="153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608"/>
              </a:lnTo>
              <a:lnTo>
                <a:pt x="558568" y="15360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870CE4-71FD-49B1-9182-EC281E915BAD}">
      <dsp:nvSpPr>
        <dsp:cNvPr id="0" name=""/>
        <dsp:cNvSpPr/>
      </dsp:nvSpPr>
      <dsp:spPr>
        <a:xfrm>
          <a:off x="4028662" y="485799"/>
          <a:ext cx="2947759" cy="107884"/>
        </a:xfrm>
        <a:custGeom>
          <a:avLst/>
          <a:gdLst/>
          <a:ahLst/>
          <a:cxnLst/>
          <a:rect l="0" t="0" r="0" b="0"/>
          <a:pathLst>
            <a:path>
              <a:moveTo>
                <a:pt x="2947759" y="0"/>
              </a:moveTo>
              <a:lnTo>
                <a:pt x="2947759" y="107884"/>
              </a:lnTo>
              <a:lnTo>
                <a:pt x="0" y="1078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60A662-38C1-47F2-B1A8-BC56EF1BC38A}">
      <dsp:nvSpPr>
        <dsp:cNvPr id="0" name=""/>
        <dsp:cNvSpPr/>
      </dsp:nvSpPr>
      <dsp:spPr>
        <a:xfrm>
          <a:off x="6492103" y="1481"/>
          <a:ext cx="968636" cy="484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Dungeon</a:t>
          </a:r>
          <a:endParaRPr lang="en-US" sz="1300" kern="1200" dirty="0"/>
        </a:p>
      </dsp:txBody>
      <dsp:txXfrm>
        <a:off x="6492103" y="1481"/>
        <a:ext cx="968636" cy="484318"/>
      </dsp:txXfrm>
    </dsp:sp>
    <dsp:sp modelId="{E79B21B6-D1BD-4545-8F6D-A9F1573A7AFB}">
      <dsp:nvSpPr>
        <dsp:cNvPr id="0" name=""/>
        <dsp:cNvSpPr/>
      </dsp:nvSpPr>
      <dsp:spPr>
        <a:xfrm>
          <a:off x="3148083" y="373538"/>
          <a:ext cx="880578" cy="4402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Cellar</a:t>
          </a:r>
        </a:p>
      </dsp:txBody>
      <dsp:txXfrm>
        <a:off x="3148083" y="373538"/>
        <a:ext cx="880578" cy="440289"/>
      </dsp:txXfrm>
    </dsp:sp>
    <dsp:sp modelId="{63FF43D2-2C5D-4CD2-8B6A-D1DCCCA0A373}">
      <dsp:nvSpPr>
        <dsp:cNvPr id="0" name=""/>
        <dsp:cNvSpPr/>
      </dsp:nvSpPr>
      <dsp:spPr>
        <a:xfrm>
          <a:off x="4146941" y="747291"/>
          <a:ext cx="880578" cy="440289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Staff Quarters</a:t>
          </a:r>
        </a:p>
      </dsp:txBody>
      <dsp:txXfrm>
        <a:off x="4146941" y="747291"/>
        <a:ext cx="880578" cy="440289"/>
      </dsp:txXfrm>
    </dsp:sp>
    <dsp:sp modelId="{72AE1562-9F96-4C20-B442-8F6315CBD492}">
      <dsp:nvSpPr>
        <dsp:cNvPr id="0" name=""/>
        <dsp:cNvSpPr/>
      </dsp:nvSpPr>
      <dsp:spPr>
        <a:xfrm>
          <a:off x="3733571" y="1265450"/>
          <a:ext cx="880578" cy="440289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Kitchen</a:t>
          </a:r>
        </a:p>
      </dsp:txBody>
      <dsp:txXfrm>
        <a:off x="3733571" y="1265450"/>
        <a:ext cx="880578" cy="440289"/>
      </dsp:txXfrm>
    </dsp:sp>
    <dsp:sp modelId="{846EF162-72A3-4AAE-953C-4056C03093B7}">
      <dsp:nvSpPr>
        <dsp:cNvPr id="0" name=""/>
        <dsp:cNvSpPr/>
      </dsp:nvSpPr>
      <dsp:spPr>
        <a:xfrm>
          <a:off x="2891227" y="1662041"/>
          <a:ext cx="697788" cy="3488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Pantry</a:t>
          </a:r>
        </a:p>
      </dsp:txBody>
      <dsp:txXfrm>
        <a:off x="2891227" y="1662041"/>
        <a:ext cx="697788" cy="348894"/>
      </dsp:txXfrm>
    </dsp:sp>
    <dsp:sp modelId="{91347E3E-BD47-4EC9-9932-A9D2FF687F43}">
      <dsp:nvSpPr>
        <dsp:cNvPr id="0" name=""/>
        <dsp:cNvSpPr/>
      </dsp:nvSpPr>
      <dsp:spPr>
        <a:xfrm>
          <a:off x="4327240" y="1959219"/>
          <a:ext cx="697788" cy="3488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Freezer</a:t>
          </a:r>
        </a:p>
      </dsp:txBody>
      <dsp:txXfrm>
        <a:off x="4327240" y="1959219"/>
        <a:ext cx="697788" cy="348894"/>
      </dsp:txXfrm>
    </dsp:sp>
    <dsp:sp modelId="{C2E3024E-5550-49C5-804A-53B7624F0E49}">
      <dsp:nvSpPr>
        <dsp:cNvPr id="0" name=""/>
        <dsp:cNvSpPr/>
      </dsp:nvSpPr>
      <dsp:spPr>
        <a:xfrm>
          <a:off x="8236928" y="670721"/>
          <a:ext cx="880578" cy="440289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Georgia" panose="02040502050405020303" pitchFamily="18" charset="0"/>
              <a:ea typeface="07NikumaruFont" panose="02000900000000000000" pitchFamily="50" charset="-128"/>
            </a:rPr>
            <a:t>Stable</a:t>
          </a:r>
        </a:p>
      </dsp:txBody>
      <dsp:txXfrm>
        <a:off x="8236928" y="670721"/>
        <a:ext cx="880578" cy="440289"/>
      </dsp:txXfrm>
    </dsp:sp>
    <dsp:sp modelId="{C750F601-EFD5-48ED-9DFB-54EF551341F7}">
      <dsp:nvSpPr>
        <dsp:cNvPr id="0" name=""/>
        <dsp:cNvSpPr/>
      </dsp:nvSpPr>
      <dsp:spPr>
        <a:xfrm>
          <a:off x="7809944" y="1322373"/>
          <a:ext cx="774812" cy="38740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Snake Pit</a:t>
          </a:r>
        </a:p>
      </dsp:txBody>
      <dsp:txXfrm>
        <a:off x="7809944" y="1322373"/>
        <a:ext cx="774812" cy="387406"/>
      </dsp:txXfrm>
    </dsp:sp>
    <dsp:sp modelId="{A1C1DD0E-136C-4261-BCC2-1459559CE0FC}">
      <dsp:nvSpPr>
        <dsp:cNvPr id="0" name=""/>
        <dsp:cNvSpPr/>
      </dsp:nvSpPr>
      <dsp:spPr>
        <a:xfrm>
          <a:off x="9705406" y="1608726"/>
          <a:ext cx="1009565" cy="5047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Chamber of Secrets</a:t>
          </a:r>
        </a:p>
      </dsp:txBody>
      <dsp:txXfrm>
        <a:off x="9705406" y="1608726"/>
        <a:ext cx="1009565" cy="504782"/>
      </dsp:txXfrm>
    </dsp:sp>
    <dsp:sp modelId="{AEE23693-CD1C-4A1F-B7BF-84A83E796ECB}">
      <dsp:nvSpPr>
        <dsp:cNvPr id="0" name=""/>
        <dsp:cNvSpPr/>
      </dsp:nvSpPr>
      <dsp:spPr>
        <a:xfrm>
          <a:off x="8835651" y="1328918"/>
          <a:ext cx="748632" cy="3743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Reptile Room</a:t>
          </a:r>
        </a:p>
      </dsp:txBody>
      <dsp:txXfrm>
        <a:off x="8835651" y="1328918"/>
        <a:ext cx="748632" cy="374316"/>
      </dsp:txXfrm>
    </dsp:sp>
    <dsp:sp modelId="{B444C50C-1ECE-4476-BA7F-7B239FB7CEE0}">
      <dsp:nvSpPr>
        <dsp:cNvPr id="0" name=""/>
        <dsp:cNvSpPr/>
      </dsp:nvSpPr>
      <dsp:spPr>
        <a:xfrm>
          <a:off x="5076810" y="2806934"/>
          <a:ext cx="1794540" cy="5545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Georgia" panose="02040502050405020303" pitchFamily="18" charset="0"/>
              <a:ea typeface="07NikumaruFont" panose="02000900000000000000" pitchFamily="50" charset="-128"/>
            </a:rPr>
            <a:t>Serpentine’s Study</a:t>
          </a:r>
        </a:p>
      </dsp:txBody>
      <dsp:txXfrm>
        <a:off x="5076810" y="2806934"/>
        <a:ext cx="1794540" cy="554500"/>
      </dsp:txXfrm>
    </dsp:sp>
    <dsp:sp modelId="{9A142E4F-95EA-4C26-A332-B90E06146414}">
      <dsp:nvSpPr>
        <dsp:cNvPr id="0" name=""/>
        <dsp:cNvSpPr/>
      </dsp:nvSpPr>
      <dsp:spPr>
        <a:xfrm>
          <a:off x="3813774" y="3264549"/>
          <a:ext cx="1133023" cy="566511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Georgia" panose="02040502050405020303" pitchFamily="18" charset="0"/>
              <a:ea typeface="07NikumaruFont" panose="02000900000000000000" pitchFamily="50" charset="-128"/>
            </a:rPr>
            <a:t>Dress Closet</a:t>
          </a:r>
        </a:p>
      </dsp:txBody>
      <dsp:txXfrm>
        <a:off x="3813774" y="3264549"/>
        <a:ext cx="1133023" cy="566511"/>
      </dsp:txXfrm>
    </dsp:sp>
    <dsp:sp modelId="{013A8A28-4AEA-4B54-BFE9-02D2CA857D96}">
      <dsp:nvSpPr>
        <dsp:cNvPr id="0" name=""/>
        <dsp:cNvSpPr/>
      </dsp:nvSpPr>
      <dsp:spPr>
        <a:xfrm>
          <a:off x="2246335" y="3756238"/>
          <a:ext cx="791798" cy="3958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Georgia" panose="02040502050405020303" pitchFamily="18" charset="0"/>
              <a:ea typeface="07NikumaruFont" panose="02000900000000000000" pitchFamily="50" charset="-128"/>
            </a:rPr>
            <a:t>Room of Indulgence</a:t>
          </a:r>
        </a:p>
      </dsp:txBody>
      <dsp:txXfrm>
        <a:off x="2246335" y="3756238"/>
        <a:ext cx="791798" cy="395899"/>
      </dsp:txXfrm>
    </dsp:sp>
    <dsp:sp modelId="{1314B504-373E-407C-9D00-941327B1BFAB}">
      <dsp:nvSpPr>
        <dsp:cNvPr id="0" name=""/>
        <dsp:cNvSpPr/>
      </dsp:nvSpPr>
      <dsp:spPr>
        <a:xfrm>
          <a:off x="4506983" y="3909300"/>
          <a:ext cx="1062215" cy="531107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Bedroom</a:t>
          </a:r>
        </a:p>
      </dsp:txBody>
      <dsp:txXfrm>
        <a:off x="4506983" y="3909300"/>
        <a:ext cx="1062215" cy="531107"/>
      </dsp:txXfrm>
    </dsp:sp>
    <dsp:sp modelId="{F0AF16EB-5374-49DF-8775-1F05C2F739F4}">
      <dsp:nvSpPr>
        <dsp:cNvPr id="0" name=""/>
        <dsp:cNvSpPr/>
      </dsp:nvSpPr>
      <dsp:spPr>
        <a:xfrm>
          <a:off x="5436694" y="6223424"/>
          <a:ext cx="690030" cy="3450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Terrace</a:t>
          </a:r>
        </a:p>
      </dsp:txBody>
      <dsp:txXfrm>
        <a:off x="5436694" y="6223424"/>
        <a:ext cx="690030" cy="345015"/>
      </dsp:txXfrm>
    </dsp:sp>
    <dsp:sp modelId="{8269BCFE-F7EF-4A37-BC24-90874DD31498}">
      <dsp:nvSpPr>
        <dsp:cNvPr id="0" name=""/>
        <dsp:cNvSpPr/>
      </dsp:nvSpPr>
      <dsp:spPr>
        <a:xfrm>
          <a:off x="7054934" y="3279792"/>
          <a:ext cx="1069189" cy="534594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Reception Room</a:t>
          </a:r>
        </a:p>
      </dsp:txBody>
      <dsp:txXfrm>
        <a:off x="7054934" y="3279792"/>
        <a:ext cx="1069189" cy="534594"/>
      </dsp:txXfrm>
    </dsp:sp>
    <dsp:sp modelId="{7B48098E-F94E-4A3D-8332-1D47EE4042BB}">
      <dsp:nvSpPr>
        <dsp:cNvPr id="0" name=""/>
        <dsp:cNvSpPr/>
      </dsp:nvSpPr>
      <dsp:spPr>
        <a:xfrm>
          <a:off x="7788663" y="3999304"/>
          <a:ext cx="1278124" cy="639062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Georgia" panose="02040502050405020303" pitchFamily="18" charset="0"/>
              <a:ea typeface="07NikumaruFont" panose="02000900000000000000" pitchFamily="50" charset="-128"/>
            </a:rPr>
            <a:t>Dining Room</a:t>
          </a:r>
        </a:p>
      </dsp:txBody>
      <dsp:txXfrm>
        <a:off x="7788663" y="3999304"/>
        <a:ext cx="1278124" cy="639062"/>
      </dsp:txXfrm>
    </dsp:sp>
    <dsp:sp modelId="{3F81B090-B3C3-4FFD-B60B-0F64050F3824}">
      <dsp:nvSpPr>
        <dsp:cNvPr id="0" name=""/>
        <dsp:cNvSpPr/>
      </dsp:nvSpPr>
      <dsp:spPr>
        <a:xfrm>
          <a:off x="6237046" y="5171691"/>
          <a:ext cx="601813" cy="345200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Georgia" panose="02040502050405020303" pitchFamily="18" charset="0"/>
              <a:ea typeface="07NikumaruFont" panose="02000900000000000000" pitchFamily="50" charset="-128"/>
            </a:rPr>
            <a:t>Stock Room</a:t>
          </a:r>
        </a:p>
      </dsp:txBody>
      <dsp:txXfrm>
        <a:off x="6237046" y="5171691"/>
        <a:ext cx="601813" cy="345200"/>
      </dsp:txXfrm>
    </dsp:sp>
    <dsp:sp modelId="{6D625F75-C57C-40DD-A8A5-EA1833B32649}">
      <dsp:nvSpPr>
        <dsp:cNvPr id="0" name=""/>
        <dsp:cNvSpPr/>
      </dsp:nvSpPr>
      <dsp:spPr>
        <a:xfrm>
          <a:off x="5226725" y="5583791"/>
          <a:ext cx="1128946" cy="575004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Georgia" panose="02040502050405020303" pitchFamily="18" charset="0"/>
              <a:ea typeface="07NikumaruFont" panose="02000900000000000000" pitchFamily="50" charset="-128"/>
            </a:rPr>
            <a:t>Shop</a:t>
          </a:r>
        </a:p>
      </dsp:txBody>
      <dsp:txXfrm>
        <a:off x="5226725" y="5583791"/>
        <a:ext cx="1128946" cy="575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5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241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39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34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2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51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992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6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195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759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81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332CD-7E85-4BCA-8B95-6164EBE4D979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0C5E6-7AB5-49AC-90DB-55FD004F54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04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009" y="-89065"/>
            <a:ext cx="4294668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6360" y="3593508"/>
            <a:ext cx="1721224" cy="88078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SERPENTINE’S STUDY</a:t>
            </a:r>
          </a:p>
        </p:txBody>
      </p:sp>
      <p:sp>
        <p:nvSpPr>
          <p:cNvPr id="7" name="Rectangle 6"/>
          <p:cNvSpPr/>
          <p:nvPr/>
        </p:nvSpPr>
        <p:spPr>
          <a:xfrm>
            <a:off x="2177584" y="3593508"/>
            <a:ext cx="361116" cy="88078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0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STAIR</a:t>
            </a:r>
          </a:p>
        </p:txBody>
      </p:sp>
      <p:sp>
        <p:nvSpPr>
          <p:cNvPr id="8" name="Rectangle 7"/>
          <p:cNvSpPr/>
          <p:nvPr/>
        </p:nvSpPr>
        <p:spPr>
          <a:xfrm>
            <a:off x="2538700" y="3593508"/>
            <a:ext cx="1409966" cy="88078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STABLE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341565" y="4581388"/>
            <a:ext cx="840150" cy="51733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CELLAR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81715" y="4581387"/>
            <a:ext cx="380011" cy="51733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1726" y="4581387"/>
            <a:ext cx="840150" cy="51733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DINING ROOM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04816" y="4581387"/>
            <a:ext cx="451320" cy="51733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0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STAIR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6136" y="4581387"/>
            <a:ext cx="1086592" cy="51733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RECEPTION ROOM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1575" y="5205484"/>
            <a:ext cx="988591" cy="58200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REPTILE ROOM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10167" y="5205484"/>
            <a:ext cx="374072" cy="58200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0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STAIR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81271" y="5205484"/>
            <a:ext cx="1341913" cy="58200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CHAMBER OF SECRETS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6443" y="724395"/>
            <a:ext cx="3402281" cy="270460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GB" sz="105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ABOVE GROUND [SHOP]</a:t>
            </a:r>
          </a:p>
          <a:p>
            <a:pPr algn="ctr"/>
            <a:endParaRPr lang="en-GB" sz="105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697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307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54463783"/>
              </p:ext>
            </p:extLst>
          </p:nvPr>
        </p:nvGraphicFramePr>
        <p:xfrm>
          <a:off x="121920" y="106680"/>
          <a:ext cx="11948160" cy="664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36220" y="5143500"/>
            <a:ext cx="117195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6219" y="5143500"/>
            <a:ext cx="388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eorgia" panose="02040502050405020303" pitchFamily="18" charset="0"/>
              </a:rPr>
              <a:t>ABOVE GROUND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4975" y="4774168"/>
            <a:ext cx="272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↖ </a:t>
            </a:r>
            <a:r>
              <a:rPr lang="en-GB" b="1" dirty="0">
                <a:latin typeface="Georgia" panose="02040502050405020303" pitchFamily="18" charset="0"/>
              </a:rPr>
              <a:t>BELOW GROUND</a:t>
            </a:r>
          </a:p>
        </p:txBody>
      </p:sp>
      <p:sp>
        <p:nvSpPr>
          <p:cNvPr id="9" name="Rectangle 8"/>
          <p:cNvSpPr/>
          <p:nvPr/>
        </p:nvSpPr>
        <p:spPr>
          <a:xfrm>
            <a:off x="2724149" y="361950"/>
            <a:ext cx="2800350" cy="2152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199320" y="2762250"/>
            <a:ext cx="7230429" cy="213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772399" y="638174"/>
            <a:ext cx="3228976" cy="1876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381499" y="5189220"/>
            <a:ext cx="3228976" cy="1581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 rot="5400000">
            <a:off x="6967924" y="5831771"/>
            <a:ext cx="1562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Above Ground</a:t>
            </a:r>
          </a:p>
        </p:txBody>
      </p:sp>
      <p:sp>
        <p:nvSpPr>
          <p:cNvPr id="16" name="TextBox 15"/>
          <p:cNvSpPr txBox="1"/>
          <p:nvPr/>
        </p:nvSpPr>
        <p:spPr>
          <a:xfrm rot="5400000">
            <a:off x="8501448" y="3690552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Serpentine’s Quarters</a:t>
            </a:r>
          </a:p>
        </p:txBody>
      </p:sp>
      <p:sp>
        <p:nvSpPr>
          <p:cNvPr id="17" name="TextBox 16"/>
          <p:cNvSpPr txBox="1"/>
          <p:nvPr/>
        </p:nvSpPr>
        <p:spPr>
          <a:xfrm rot="5400000">
            <a:off x="10201662" y="1437886"/>
            <a:ext cx="1876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Lower Ground</a:t>
            </a:r>
          </a:p>
        </p:txBody>
      </p:sp>
      <p:sp>
        <p:nvSpPr>
          <p:cNvPr id="18" name="TextBox 17"/>
          <p:cNvSpPr txBox="1"/>
          <p:nvPr/>
        </p:nvSpPr>
        <p:spPr>
          <a:xfrm rot="5400000">
            <a:off x="4599710" y="1299775"/>
            <a:ext cx="2152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Staff Slums</a:t>
            </a:r>
          </a:p>
        </p:txBody>
      </p:sp>
    </p:spTree>
    <p:extLst>
      <p:ext uri="{BB962C8B-B14F-4D97-AF65-F5344CB8AC3E}">
        <p14:creationId xmlns:p14="http://schemas.microsoft.com/office/powerpoint/2010/main" val="3477112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95</Words>
  <Application>Microsoft Office PowerPoint</Application>
  <PresentationFormat>Widescreen</PresentationFormat>
  <Paragraphs>54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07NikumaruFont</vt:lpstr>
      <vt:lpstr>Arial</vt:lpstr>
      <vt:lpstr>Arial Narrow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J Dobie (13488786)</dc:creator>
  <cp:lastModifiedBy>William J Dobie (13488786)</cp:lastModifiedBy>
  <cp:revision>14</cp:revision>
  <dcterms:created xsi:type="dcterms:W3CDTF">2017-03-27T16:50:41Z</dcterms:created>
  <dcterms:modified xsi:type="dcterms:W3CDTF">2017-04-21T21:13:42Z</dcterms:modified>
</cp:coreProperties>
</file>