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24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18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81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82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48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04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99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04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74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4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F9D67-93AD-4FF9-AE49-D6AE6B855515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2696E-3AD8-4F34-BCDB-E03A15015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2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73321"/>
              </p:ext>
            </p:extLst>
          </p:nvPr>
        </p:nvGraphicFramePr>
        <p:xfrm>
          <a:off x="763398" y="858946"/>
          <a:ext cx="6785264" cy="2160000"/>
        </p:xfrm>
        <a:graphic>
          <a:graphicData uri="http://schemas.openxmlformats.org/drawingml/2006/table">
            <a:tbl>
              <a:tblPr/>
              <a:tblGrid>
                <a:gridCol w="1061264">
                  <a:extLst>
                    <a:ext uri="{9D8B030D-6E8A-4147-A177-3AD203B41FA5}">
                      <a16:colId xmlns:a16="http://schemas.microsoft.com/office/drawing/2014/main" val="102460728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7892440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31037249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78029551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421039052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64010559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66435332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8077802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64480223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74114552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88105132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6371461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0896235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25779169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Month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Jan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Feb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Mar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Apr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May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Jun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Jul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Aug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Sep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Oct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Nov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Year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63899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Record high °C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45.8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42.1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39.8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B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34.2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30.0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26.9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25.9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B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31.3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34.6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2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38.2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1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41.8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42.2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45.8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46644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 err="1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Avg</a:t>
                      </a:r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high °C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26.5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26.5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25.4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23.3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D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02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1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17.4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6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B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21.2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B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22.8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23.8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25.5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22.5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2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95224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Daily mean °C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23.0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23.1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21.7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8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F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16.5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C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E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4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14.3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16.6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B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D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4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21.9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7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E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93872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Average low °C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19.6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19.7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6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1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15.3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7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A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2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B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14.4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A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16.3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D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F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14.5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A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85738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Record low °C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B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D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52598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 err="1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Avg</a:t>
                      </a:r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rainfall mm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96.0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FF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136.6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FF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109.4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FF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137.0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FF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117.6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FF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117.8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FF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80.8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F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91.8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6F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69.2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F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82.2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FF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104.8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FF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79.4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FF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1,222.7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FF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02150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 err="1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Avg</a:t>
                      </a:r>
                      <a:r>
                        <a:rPr lang="en-GB" sz="1000" b="1" dirty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rainy days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76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12.9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4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13.3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5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7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86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10.5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181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8.4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9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8.8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8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11.1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67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5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11.2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474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134.7</a:t>
                      </a:r>
                    </a:p>
                  </a:txBody>
                  <a:tcPr marL="38507" marR="38507" marT="19254" marB="1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7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354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131</Words>
  <Application>Microsoft Office PowerPoint</Application>
  <PresentationFormat>Widescreen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Dobie</dc:creator>
  <cp:lastModifiedBy>William J Dobie (13488786)</cp:lastModifiedBy>
  <cp:revision>2</cp:revision>
  <dcterms:created xsi:type="dcterms:W3CDTF">2017-01-27T00:30:39Z</dcterms:created>
  <dcterms:modified xsi:type="dcterms:W3CDTF">2017-01-27T02:58:42Z</dcterms:modified>
</cp:coreProperties>
</file>