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37"/>
  </p:normalViewPr>
  <p:slideViewPr>
    <p:cSldViewPr snapToGrid="0" snapToObjects="1">
      <p:cViewPr>
        <p:scale>
          <a:sx n="79" d="100"/>
          <a:sy n="79" d="100"/>
        </p:scale>
        <p:origin x="3160" y="1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87" d="100"/>
          <a:sy n="87" d="100"/>
        </p:scale>
        <p:origin x="269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FA05A-2EBE-E342-8AC2-969A6F50DA2A}" type="datetimeFigureOut">
              <a:rPr lang="en-US" smtClean="0"/>
              <a:t>12/7/16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8B26B-BFC5-8647-A1E6-6AEB149B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911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143F9-E472-DE42-8B65-8964F32F1625}" type="datetimeFigureOut">
              <a:rPr lang="en-US" smtClean="0"/>
              <a:t>12/7/16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9B6A9-7B61-6F4F-9140-6E1A33D99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190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 userDrawn="1"/>
        </p:nvSpPr>
        <p:spPr>
          <a:xfrm>
            <a:off x="589062" y="8931965"/>
            <a:ext cx="60839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DESIGN AND SOCIETY 16:17:</a:t>
            </a:r>
            <a:r>
              <a:rPr lang="en-US" baseline="0" dirty="0" smtClean="0"/>
              <a:t> SHIT AND SHIT PLUS SHIT</a:t>
            </a:r>
          </a:p>
          <a:p>
            <a:r>
              <a:rPr lang="en-US" sz="1400" baseline="0" dirty="0" smtClean="0"/>
              <a:t>The </a:t>
            </a:r>
            <a:r>
              <a:rPr lang="en-US" sz="1400" baseline="0" dirty="0" err="1" smtClean="0"/>
              <a:t>Willdobeast</a:t>
            </a:r>
            <a:r>
              <a:rPr lang="en-US" sz="1400" baseline="0" dirty="0" smtClean="0"/>
              <a:t> </a:t>
            </a:r>
            <a:r>
              <a:rPr lang="mr-IN" sz="1400" baseline="0" dirty="0" smtClean="0"/>
              <a:t>–</a:t>
            </a:r>
            <a:r>
              <a:rPr lang="en-US" sz="1400" baseline="0" dirty="0" smtClean="0"/>
              <a:t> Elliot </a:t>
            </a:r>
            <a:r>
              <a:rPr lang="en-US" sz="1400" baseline="0" dirty="0" err="1" smtClean="0"/>
              <a:t>Fuckster</a:t>
            </a:r>
            <a:r>
              <a:rPr lang="mr-IN" sz="1400" baseline="0" dirty="0" smtClean="0"/>
              <a:t>–</a:t>
            </a:r>
            <a:r>
              <a:rPr lang="en-US" sz="1400" baseline="0" dirty="0" smtClean="0"/>
              <a:t> Luke </a:t>
            </a:r>
            <a:r>
              <a:rPr lang="en-US" sz="1400" baseline="0" dirty="0" err="1" smtClean="0"/>
              <a:t>Parkhustle</a:t>
            </a:r>
            <a:r>
              <a:rPr lang="en-US" sz="1400" baseline="0" dirty="0" smtClean="0"/>
              <a:t> </a:t>
            </a:r>
            <a:r>
              <a:rPr lang="mr-IN" sz="1400" baseline="0" dirty="0" smtClean="0"/>
              <a:t>–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Michaella</a:t>
            </a:r>
            <a:r>
              <a:rPr lang="en-US" sz="1400" baseline="0" dirty="0" smtClean="0"/>
              <a:t> Lopez</a:t>
            </a:r>
          </a:p>
          <a:p>
            <a:pPr algn="l"/>
            <a:r>
              <a:rPr lang="en-US" sz="1400" baseline="0" dirty="0" err="1" smtClean="0"/>
              <a:t>Primali</a:t>
            </a:r>
            <a:r>
              <a:rPr lang="en-US" sz="1400" baseline="0" dirty="0" smtClean="0"/>
              <a:t> </a:t>
            </a:r>
            <a:r>
              <a:rPr lang="en-US" sz="14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Paranagamage</a:t>
            </a:r>
            <a:endParaRPr lang="en-US" sz="1100" b="0" dirty="0"/>
          </a:p>
        </p:txBody>
      </p:sp>
      <p:sp>
        <p:nvSpPr>
          <p:cNvPr id="17" name="Content Placeholder 7"/>
          <p:cNvSpPr>
            <a:spLocks noGrp="1"/>
          </p:cNvSpPr>
          <p:nvPr>
            <p:ph sz="quarter" idx="20"/>
          </p:nvPr>
        </p:nvSpPr>
        <p:spPr>
          <a:xfrm>
            <a:off x="589062" y="851779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itle 21"/>
          <p:cNvSpPr>
            <a:spLocks noGrp="1"/>
          </p:cNvSpPr>
          <p:nvPr>
            <p:ph type="title" hasCustomPrompt="1"/>
          </p:nvPr>
        </p:nvSpPr>
        <p:spPr>
          <a:xfrm>
            <a:off x="589062" y="406400"/>
            <a:ext cx="5993150" cy="356966"/>
          </a:xfrm>
        </p:spPr>
        <p:txBody>
          <a:bodyPr>
            <a:normAutofit/>
          </a:bodyPr>
          <a:lstStyle>
            <a:lvl1pPr>
              <a:defRPr sz="16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599440" y="804006"/>
            <a:ext cx="5994182" cy="13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Content Placeholder 7"/>
          <p:cNvSpPr>
            <a:spLocks noGrp="1"/>
          </p:cNvSpPr>
          <p:nvPr>
            <p:ph sz="quarter" idx="21"/>
          </p:nvPr>
        </p:nvSpPr>
        <p:spPr>
          <a:xfrm>
            <a:off x="2585800" y="851779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Content Placeholder 7"/>
          <p:cNvSpPr>
            <a:spLocks noGrp="1"/>
          </p:cNvSpPr>
          <p:nvPr>
            <p:ph sz="quarter" idx="22"/>
          </p:nvPr>
        </p:nvSpPr>
        <p:spPr>
          <a:xfrm>
            <a:off x="4582538" y="851779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Content Placeholder 7"/>
          <p:cNvSpPr>
            <a:spLocks noGrp="1"/>
          </p:cNvSpPr>
          <p:nvPr>
            <p:ph sz="quarter" idx="23"/>
          </p:nvPr>
        </p:nvSpPr>
        <p:spPr>
          <a:xfrm>
            <a:off x="589062" y="2846963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8" name="Content Placeholder 7"/>
          <p:cNvSpPr>
            <a:spLocks noGrp="1"/>
          </p:cNvSpPr>
          <p:nvPr>
            <p:ph sz="quarter" idx="24"/>
          </p:nvPr>
        </p:nvSpPr>
        <p:spPr>
          <a:xfrm>
            <a:off x="2585800" y="2846963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9" name="Content Placeholder 7"/>
          <p:cNvSpPr>
            <a:spLocks noGrp="1"/>
          </p:cNvSpPr>
          <p:nvPr>
            <p:ph sz="quarter" idx="25"/>
          </p:nvPr>
        </p:nvSpPr>
        <p:spPr>
          <a:xfrm>
            <a:off x="4582538" y="2846963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Content Placeholder 7"/>
          <p:cNvSpPr>
            <a:spLocks noGrp="1"/>
          </p:cNvSpPr>
          <p:nvPr>
            <p:ph sz="quarter" idx="26"/>
          </p:nvPr>
        </p:nvSpPr>
        <p:spPr>
          <a:xfrm>
            <a:off x="589062" y="4853184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Content Placeholder 7"/>
          <p:cNvSpPr>
            <a:spLocks noGrp="1"/>
          </p:cNvSpPr>
          <p:nvPr>
            <p:ph sz="quarter" idx="27"/>
          </p:nvPr>
        </p:nvSpPr>
        <p:spPr>
          <a:xfrm>
            <a:off x="2585800" y="4853184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" name="Content Placeholder 7"/>
          <p:cNvSpPr>
            <a:spLocks noGrp="1"/>
          </p:cNvSpPr>
          <p:nvPr>
            <p:ph sz="quarter" idx="28"/>
          </p:nvPr>
        </p:nvSpPr>
        <p:spPr>
          <a:xfrm>
            <a:off x="4582538" y="4853184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Content Placeholder 7"/>
          <p:cNvSpPr>
            <a:spLocks noGrp="1"/>
          </p:cNvSpPr>
          <p:nvPr>
            <p:ph sz="quarter" idx="29"/>
          </p:nvPr>
        </p:nvSpPr>
        <p:spPr>
          <a:xfrm>
            <a:off x="589062" y="6848368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Content Placeholder 7"/>
          <p:cNvSpPr>
            <a:spLocks noGrp="1"/>
          </p:cNvSpPr>
          <p:nvPr>
            <p:ph sz="quarter" idx="30"/>
          </p:nvPr>
        </p:nvSpPr>
        <p:spPr>
          <a:xfrm>
            <a:off x="2585800" y="6848368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5" name="Content Placeholder 7"/>
          <p:cNvSpPr>
            <a:spLocks noGrp="1"/>
          </p:cNvSpPr>
          <p:nvPr>
            <p:ph sz="quarter" idx="31"/>
          </p:nvPr>
        </p:nvSpPr>
        <p:spPr>
          <a:xfrm>
            <a:off x="4582538" y="6848368"/>
            <a:ext cx="1996738" cy="1995184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200" b="0">
                <a:latin typeface="Arial" charset="0"/>
                <a:ea typeface="Arial" charset="0"/>
                <a:cs typeface="Arial" charset="0"/>
              </a:defRPr>
            </a:lvl1pPr>
            <a:lvl2pPr>
              <a:defRPr sz="1200" b="0">
                <a:latin typeface="Arial" charset="0"/>
                <a:ea typeface="Arial" charset="0"/>
                <a:cs typeface="Arial" charset="0"/>
              </a:defRPr>
            </a:lvl2pPr>
            <a:lvl3pPr>
              <a:defRPr sz="1200" b="0">
                <a:latin typeface="Arial" charset="0"/>
                <a:ea typeface="Arial" charset="0"/>
                <a:cs typeface="Arial" charset="0"/>
              </a:defRPr>
            </a:lvl3pPr>
            <a:lvl4pPr>
              <a:defRPr sz="1200" b="0">
                <a:latin typeface="Arial" charset="0"/>
                <a:ea typeface="Arial" charset="0"/>
                <a:cs typeface="Arial" charset="0"/>
              </a:defRPr>
            </a:lvl4pPr>
            <a:lvl5pPr>
              <a:defRPr sz="1200" b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74587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A1B44-9284-3B46-91E1-1374DD256128}" type="datetimeFigureOut">
              <a:rPr lang="en-US" smtClean="0"/>
              <a:t>12/7/16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8713F-B83A-FA4D-81CF-D2E6C3B34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2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1119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Mangal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James Dobie</dc:creator>
  <cp:lastModifiedBy>William James Dobie</cp:lastModifiedBy>
  <cp:revision>18</cp:revision>
  <dcterms:created xsi:type="dcterms:W3CDTF">2016-12-07T20:21:58Z</dcterms:created>
  <dcterms:modified xsi:type="dcterms:W3CDTF">2016-12-08T15:10:31Z</dcterms:modified>
</cp:coreProperties>
</file>